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59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CB78D2-AF8F-4E36-9DD3-7F586F85BD27}" v="1" dt="2025-05-12T06:15:14.3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wari Girish" userId="3bf23f0e-6f28-46cf-b6de-4886dea1778c" providerId="ADAL" clId="{A4CB78D2-AF8F-4E36-9DD3-7F586F85BD27}"/>
    <pc:docChg chg="undo custSel modSld">
      <pc:chgData name="Tewari Girish" userId="3bf23f0e-6f28-46cf-b6de-4886dea1778c" providerId="ADAL" clId="{A4CB78D2-AF8F-4E36-9DD3-7F586F85BD27}" dt="2025-05-12T09:48:17.085" v="706" actId="1038"/>
      <pc:docMkLst>
        <pc:docMk/>
      </pc:docMkLst>
      <pc:sldChg chg="addSp delSp modSp mod setBg addAnim delAnim setClrOvrMap">
        <pc:chgData name="Tewari Girish" userId="3bf23f0e-6f28-46cf-b6de-4886dea1778c" providerId="ADAL" clId="{A4CB78D2-AF8F-4E36-9DD3-7F586F85BD27}" dt="2025-05-12T06:16:55.994" v="169"/>
        <pc:sldMkLst>
          <pc:docMk/>
          <pc:sldMk cId="1319349865" sldId="256"/>
        </pc:sldMkLst>
        <pc:spChg chg="mod">
          <ac:chgData name="Tewari Girish" userId="3bf23f0e-6f28-46cf-b6de-4886dea1778c" providerId="ADAL" clId="{A4CB78D2-AF8F-4E36-9DD3-7F586F85BD27}" dt="2025-05-12T06:16:55.994" v="168" actId="26606"/>
          <ac:spMkLst>
            <pc:docMk/>
            <pc:sldMk cId="1319349865" sldId="256"/>
            <ac:spMk id="2" creationId="{00000000-0000-0000-0000-000000000000}"/>
          </ac:spMkLst>
        </pc:spChg>
        <pc:spChg chg="add">
          <ac:chgData name="Tewari Girish" userId="3bf23f0e-6f28-46cf-b6de-4886dea1778c" providerId="ADAL" clId="{A4CB78D2-AF8F-4E36-9DD3-7F586F85BD27}" dt="2025-05-12T06:16:55.994" v="168" actId="26606"/>
          <ac:spMkLst>
            <pc:docMk/>
            <pc:sldMk cId="1319349865" sldId="256"/>
            <ac:spMk id="7" creationId="{66B332A4-D438-4773-A77F-5ED49A448D9D}"/>
          </ac:spMkLst>
        </pc:spChg>
        <pc:spChg chg="add del">
          <ac:chgData name="Tewari Girish" userId="3bf23f0e-6f28-46cf-b6de-4886dea1778c" providerId="ADAL" clId="{A4CB78D2-AF8F-4E36-9DD3-7F586F85BD27}" dt="2025-05-12T06:16:55.994" v="167" actId="26606"/>
          <ac:spMkLst>
            <pc:docMk/>
            <pc:sldMk cId="1319349865" sldId="256"/>
            <ac:spMk id="8" creationId="{C1DD1A8A-57D5-4A81-AD04-532B043C5611}"/>
          </ac:spMkLst>
        </pc:spChg>
        <pc:spChg chg="add">
          <ac:chgData name="Tewari Girish" userId="3bf23f0e-6f28-46cf-b6de-4886dea1778c" providerId="ADAL" clId="{A4CB78D2-AF8F-4E36-9DD3-7F586F85BD27}" dt="2025-05-12T06:16:55.994" v="168" actId="26606"/>
          <ac:spMkLst>
            <pc:docMk/>
            <pc:sldMk cId="1319349865" sldId="256"/>
            <ac:spMk id="9" creationId="{DF9AD32D-FF05-44F4-BD4D-9CEE89B71EB9}"/>
          </ac:spMkLst>
        </pc:spChg>
        <pc:spChg chg="add del">
          <ac:chgData name="Tewari Girish" userId="3bf23f0e-6f28-46cf-b6de-4886dea1778c" providerId="ADAL" clId="{A4CB78D2-AF8F-4E36-9DD3-7F586F85BD27}" dt="2025-05-12T06:16:55.994" v="167" actId="26606"/>
          <ac:spMkLst>
            <pc:docMk/>
            <pc:sldMk cId="1319349865" sldId="256"/>
            <ac:spMk id="10" creationId="{007891EC-4501-44ED-A8C8-B11B6DB767AB}"/>
          </ac:spMkLst>
        </pc:spChg>
        <pc:picChg chg="add del">
          <ac:chgData name="Tewari Girish" userId="3bf23f0e-6f28-46cf-b6de-4886dea1778c" providerId="ADAL" clId="{A4CB78D2-AF8F-4E36-9DD3-7F586F85BD27}" dt="2025-05-12T06:16:55.994" v="167" actId="26606"/>
          <ac:picMkLst>
            <pc:docMk/>
            <pc:sldMk cId="1319349865" sldId="256"/>
            <ac:picMk id="4" creationId="{5540AA10-50D5-CF88-B1F3-E07BB307F990}"/>
          </ac:picMkLst>
        </pc:picChg>
      </pc:sldChg>
      <pc:sldChg chg="modSp mod">
        <pc:chgData name="Tewari Girish" userId="3bf23f0e-6f28-46cf-b6de-4886dea1778c" providerId="ADAL" clId="{A4CB78D2-AF8F-4E36-9DD3-7F586F85BD27}" dt="2025-05-12T07:11:08.140" v="183" actId="1076"/>
        <pc:sldMkLst>
          <pc:docMk/>
          <pc:sldMk cId="902871111" sldId="257"/>
        </pc:sldMkLst>
        <pc:spChg chg="mod">
          <ac:chgData name="Tewari Girish" userId="3bf23f0e-6f28-46cf-b6de-4886dea1778c" providerId="ADAL" clId="{A4CB78D2-AF8F-4E36-9DD3-7F586F85BD27}" dt="2025-05-12T07:11:08.140" v="183" actId="1076"/>
          <ac:spMkLst>
            <pc:docMk/>
            <pc:sldMk cId="902871111" sldId="257"/>
            <ac:spMk id="5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7:11:04.116" v="182" actId="1076"/>
          <ac:picMkLst>
            <pc:docMk/>
            <pc:sldMk cId="902871111" sldId="257"/>
            <ac:picMk id="4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9:18:27.177" v="600" actId="14100"/>
        <pc:sldMkLst>
          <pc:docMk/>
          <pc:sldMk cId="1578003357" sldId="258"/>
        </pc:sldMkLst>
        <pc:spChg chg="mod">
          <ac:chgData name="Tewari Girish" userId="3bf23f0e-6f28-46cf-b6de-4886dea1778c" providerId="ADAL" clId="{A4CB78D2-AF8F-4E36-9DD3-7F586F85BD27}" dt="2025-05-12T08:57:23.647" v="501" actId="20577"/>
          <ac:spMkLst>
            <pc:docMk/>
            <pc:sldMk cId="1578003357" sldId="258"/>
            <ac:spMk id="3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9:18:27.177" v="600" actId="14100"/>
          <ac:spMkLst>
            <pc:docMk/>
            <pc:sldMk cId="1578003357" sldId="258"/>
            <ac:spMk id="4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7:11:37.972" v="186" actId="1076"/>
          <ac:spMkLst>
            <pc:docMk/>
            <pc:sldMk cId="1578003357" sldId="258"/>
            <ac:spMk id="5" creationId="{00000000-0000-0000-0000-000000000000}"/>
          </ac:spMkLst>
        </pc:spChg>
      </pc:sldChg>
      <pc:sldChg chg="modSp mod">
        <pc:chgData name="Tewari Girish" userId="3bf23f0e-6f28-46cf-b6de-4886dea1778c" providerId="ADAL" clId="{A4CB78D2-AF8F-4E36-9DD3-7F586F85BD27}" dt="2025-05-12T07:14:42.165" v="216" actId="1076"/>
        <pc:sldMkLst>
          <pc:docMk/>
          <pc:sldMk cId="3082753129" sldId="259"/>
        </pc:sldMkLst>
        <pc:spChg chg="mod">
          <ac:chgData name="Tewari Girish" userId="3bf23f0e-6f28-46cf-b6de-4886dea1778c" providerId="ADAL" clId="{A4CB78D2-AF8F-4E36-9DD3-7F586F85BD27}" dt="2025-05-12T07:14:38.863" v="215" actId="14100"/>
          <ac:spMkLst>
            <pc:docMk/>
            <pc:sldMk cId="3082753129" sldId="259"/>
            <ac:spMk id="2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7:14:42.165" v="216" actId="1076"/>
          <ac:picMkLst>
            <pc:docMk/>
            <pc:sldMk cId="3082753129" sldId="259"/>
            <ac:picMk id="3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8:58:14.585" v="522" actId="1038"/>
        <pc:sldMkLst>
          <pc:docMk/>
          <pc:sldMk cId="3937031244" sldId="260"/>
        </pc:sldMkLst>
        <pc:spChg chg="mod">
          <ac:chgData name="Tewari Girish" userId="3bf23f0e-6f28-46cf-b6de-4886dea1778c" providerId="ADAL" clId="{A4CB78D2-AF8F-4E36-9DD3-7F586F85BD27}" dt="2025-05-12T08:38:48.661" v="472" actId="20577"/>
          <ac:spMkLst>
            <pc:docMk/>
            <pc:sldMk cId="3937031244" sldId="260"/>
            <ac:spMk id="2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8:38:54.690" v="473" actId="1076"/>
          <ac:spMkLst>
            <pc:docMk/>
            <pc:sldMk cId="3937031244" sldId="260"/>
            <ac:spMk id="4" creationId="{00000000-0000-0000-0000-000000000000}"/>
          </ac:spMkLst>
        </pc:spChg>
        <pc:picChg chg="mod modCrop">
          <ac:chgData name="Tewari Girish" userId="3bf23f0e-6f28-46cf-b6de-4886dea1778c" providerId="ADAL" clId="{A4CB78D2-AF8F-4E36-9DD3-7F586F85BD27}" dt="2025-05-12T08:58:14.585" v="522" actId="1038"/>
          <ac:picMkLst>
            <pc:docMk/>
            <pc:sldMk cId="3937031244" sldId="260"/>
            <ac:picMk id="3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9:01:01.478" v="523" actId="14100"/>
        <pc:sldMkLst>
          <pc:docMk/>
          <pc:sldMk cId="184160943" sldId="261"/>
        </pc:sldMkLst>
        <pc:spChg chg="mod">
          <ac:chgData name="Tewari Girish" userId="3bf23f0e-6f28-46cf-b6de-4886dea1778c" providerId="ADAL" clId="{A4CB78D2-AF8F-4E36-9DD3-7F586F85BD27}" dt="2025-05-12T07:12:18.771" v="191" actId="1076"/>
          <ac:spMkLst>
            <pc:docMk/>
            <pc:sldMk cId="184160943" sldId="261"/>
            <ac:spMk id="4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8:39:07.219" v="476" actId="1076"/>
          <ac:spMkLst>
            <pc:docMk/>
            <pc:sldMk cId="184160943" sldId="261"/>
            <ac:spMk id="5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9:01:01.478" v="523" actId="14100"/>
          <ac:picMkLst>
            <pc:docMk/>
            <pc:sldMk cId="184160943" sldId="261"/>
            <ac:picMk id="3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7:12:53.716" v="196" actId="1076"/>
        <pc:sldMkLst>
          <pc:docMk/>
          <pc:sldMk cId="3263823197" sldId="262"/>
        </pc:sldMkLst>
        <pc:spChg chg="mod">
          <ac:chgData name="Tewari Girish" userId="3bf23f0e-6f28-46cf-b6de-4886dea1778c" providerId="ADAL" clId="{A4CB78D2-AF8F-4E36-9DD3-7F586F85BD27}" dt="2025-05-12T07:12:53.716" v="196" actId="1076"/>
          <ac:spMkLst>
            <pc:docMk/>
            <pc:sldMk cId="3263823197" sldId="262"/>
            <ac:spMk id="3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7:12:46.500" v="195" actId="1076"/>
          <ac:spMkLst>
            <pc:docMk/>
            <pc:sldMk cId="3263823197" sldId="262"/>
            <ac:spMk id="5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7:12:42.437" v="194" actId="1076"/>
          <ac:picMkLst>
            <pc:docMk/>
            <pc:sldMk cId="3263823197" sldId="262"/>
            <ac:picMk id="4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8:47:42.228" v="478" actId="1076"/>
        <pc:sldMkLst>
          <pc:docMk/>
          <pc:sldMk cId="1297759375" sldId="263"/>
        </pc:sldMkLst>
        <pc:spChg chg="mod">
          <ac:chgData name="Tewari Girish" userId="3bf23f0e-6f28-46cf-b6de-4886dea1778c" providerId="ADAL" clId="{A4CB78D2-AF8F-4E36-9DD3-7F586F85BD27}" dt="2025-05-12T07:13:20.297" v="200" actId="14100"/>
          <ac:spMkLst>
            <pc:docMk/>
            <pc:sldMk cId="1297759375" sldId="263"/>
            <ac:spMk id="3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7:13:22.772" v="201" actId="1076"/>
          <ac:spMkLst>
            <pc:docMk/>
            <pc:sldMk cId="1297759375" sldId="263"/>
            <ac:spMk id="5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8:47:42.228" v="478" actId="1076"/>
          <ac:picMkLst>
            <pc:docMk/>
            <pc:sldMk cId="1297759375" sldId="263"/>
            <ac:picMk id="4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9:43:54.367" v="676" actId="1076"/>
        <pc:sldMkLst>
          <pc:docMk/>
          <pc:sldMk cId="3788751568" sldId="264"/>
        </pc:sldMkLst>
        <pc:spChg chg="mod">
          <ac:chgData name="Tewari Girish" userId="3bf23f0e-6f28-46cf-b6de-4886dea1778c" providerId="ADAL" clId="{A4CB78D2-AF8F-4E36-9DD3-7F586F85BD27}" dt="2025-05-12T08:25:08.506" v="391" actId="14100"/>
          <ac:spMkLst>
            <pc:docMk/>
            <pc:sldMk cId="3788751568" sldId="264"/>
            <ac:spMk id="4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9:43:54.367" v="676" actId="1076"/>
          <ac:picMkLst>
            <pc:docMk/>
            <pc:sldMk cId="3788751568" sldId="264"/>
            <ac:picMk id="3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8:24:55.482" v="390" actId="20577"/>
        <pc:sldMkLst>
          <pc:docMk/>
          <pc:sldMk cId="925963477" sldId="265"/>
        </pc:sldMkLst>
        <pc:spChg chg="mod">
          <ac:chgData name="Tewari Girish" userId="3bf23f0e-6f28-46cf-b6de-4886dea1778c" providerId="ADAL" clId="{A4CB78D2-AF8F-4E36-9DD3-7F586F85BD27}" dt="2025-05-12T08:24:55.482" v="390" actId="20577"/>
          <ac:spMkLst>
            <pc:docMk/>
            <pc:sldMk cId="925963477" sldId="265"/>
            <ac:spMk id="6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8:24:43.050" v="385" actId="1076"/>
          <ac:picMkLst>
            <pc:docMk/>
            <pc:sldMk cId="925963477" sldId="265"/>
            <ac:picMk id="5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9:44:23.345" v="682" actId="1076"/>
        <pc:sldMkLst>
          <pc:docMk/>
          <pc:sldMk cId="10851552" sldId="266"/>
        </pc:sldMkLst>
        <pc:spChg chg="mod">
          <ac:chgData name="Tewari Girish" userId="3bf23f0e-6f28-46cf-b6de-4886dea1778c" providerId="ADAL" clId="{A4CB78D2-AF8F-4E36-9DD3-7F586F85BD27}" dt="2025-05-12T09:44:23.345" v="682" actId="1076"/>
          <ac:spMkLst>
            <pc:docMk/>
            <pc:sldMk cId="10851552" sldId="266"/>
            <ac:spMk id="2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9:44:20.527" v="681" actId="1076"/>
          <ac:spMkLst>
            <pc:docMk/>
            <pc:sldMk cId="10851552" sldId="266"/>
            <ac:spMk id="4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9:44:15.902" v="680" actId="1076"/>
          <ac:spMkLst>
            <pc:docMk/>
            <pc:sldMk cId="10851552" sldId="266"/>
            <ac:spMk id="5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9:44:13.687" v="679" actId="1076"/>
          <ac:picMkLst>
            <pc:docMk/>
            <pc:sldMk cId="10851552" sldId="266"/>
            <ac:picMk id="3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7:14:56.754" v="234" actId="1037"/>
        <pc:sldMkLst>
          <pc:docMk/>
          <pc:sldMk cId="1093480603" sldId="267"/>
        </pc:sldMkLst>
        <pc:picChg chg="mod">
          <ac:chgData name="Tewari Girish" userId="3bf23f0e-6f28-46cf-b6de-4886dea1778c" providerId="ADAL" clId="{A4CB78D2-AF8F-4E36-9DD3-7F586F85BD27}" dt="2025-05-12T07:14:56.754" v="234" actId="1037"/>
          <ac:picMkLst>
            <pc:docMk/>
            <pc:sldMk cId="1093480603" sldId="267"/>
            <ac:picMk id="2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9:23:46.184" v="603" actId="14100"/>
        <pc:sldMkLst>
          <pc:docMk/>
          <pc:sldMk cId="1758375222" sldId="268"/>
        </pc:sldMkLst>
        <pc:spChg chg="mod">
          <ac:chgData name="Tewari Girish" userId="3bf23f0e-6f28-46cf-b6de-4886dea1778c" providerId="ADAL" clId="{A4CB78D2-AF8F-4E36-9DD3-7F586F85BD27}" dt="2025-05-12T09:23:40.206" v="601" actId="1076"/>
          <ac:spMkLst>
            <pc:docMk/>
            <pc:sldMk cId="1758375222" sldId="268"/>
            <ac:spMk id="2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9:23:46.184" v="603" actId="14100"/>
          <ac:picMkLst>
            <pc:docMk/>
            <pc:sldMk cId="1758375222" sldId="268"/>
            <ac:picMk id="3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9:47:27.094" v="693" actId="20577"/>
        <pc:sldMkLst>
          <pc:docMk/>
          <pc:sldMk cId="3392132810" sldId="269"/>
        </pc:sldMkLst>
        <pc:spChg chg="mod">
          <ac:chgData name="Tewari Girish" userId="3bf23f0e-6f28-46cf-b6de-4886dea1778c" providerId="ADAL" clId="{A4CB78D2-AF8F-4E36-9DD3-7F586F85BD27}" dt="2025-05-12T09:47:27.094" v="693" actId="20577"/>
          <ac:spMkLst>
            <pc:docMk/>
            <pc:sldMk cId="3392132810" sldId="269"/>
            <ac:spMk id="2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9:23:57.367" v="606" actId="14100"/>
          <ac:picMkLst>
            <pc:docMk/>
            <pc:sldMk cId="3392132810" sldId="269"/>
            <ac:picMk id="3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9:48:17.085" v="706" actId="1038"/>
        <pc:sldMkLst>
          <pc:docMk/>
          <pc:sldMk cId="2044174064" sldId="270"/>
        </pc:sldMkLst>
        <pc:spChg chg="mod">
          <ac:chgData name="Tewari Girish" userId="3bf23f0e-6f28-46cf-b6de-4886dea1778c" providerId="ADAL" clId="{A4CB78D2-AF8F-4E36-9DD3-7F586F85BD27}" dt="2025-05-12T09:48:12.515" v="695" actId="14100"/>
          <ac:spMkLst>
            <pc:docMk/>
            <pc:sldMk cId="2044174064" sldId="270"/>
            <ac:spMk id="3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9:48:17.085" v="706" actId="1038"/>
          <ac:picMkLst>
            <pc:docMk/>
            <pc:sldMk cId="2044174064" sldId="270"/>
            <ac:picMk id="4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9:25:10.594" v="648" actId="1035"/>
        <pc:sldMkLst>
          <pc:docMk/>
          <pc:sldMk cId="3027202341" sldId="271"/>
        </pc:sldMkLst>
        <pc:spChg chg="mod">
          <ac:chgData name="Tewari Girish" userId="3bf23f0e-6f28-46cf-b6de-4886dea1778c" providerId="ADAL" clId="{A4CB78D2-AF8F-4E36-9DD3-7F586F85BD27}" dt="2025-05-12T09:24:21.496" v="608" actId="57"/>
          <ac:spMkLst>
            <pc:docMk/>
            <pc:sldMk cId="3027202341" sldId="271"/>
            <ac:spMk id="2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9:25:10.594" v="648" actId="1035"/>
          <ac:spMkLst>
            <pc:docMk/>
            <pc:sldMk cId="3027202341" sldId="271"/>
            <ac:spMk id="4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9:25:06.136" v="626" actId="1038"/>
          <ac:picMkLst>
            <pc:docMk/>
            <pc:sldMk cId="3027202341" sldId="271"/>
            <ac:picMk id="3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9:25:23.181" v="650" actId="1076"/>
        <pc:sldMkLst>
          <pc:docMk/>
          <pc:sldMk cId="2355191760" sldId="272"/>
        </pc:sldMkLst>
        <pc:spChg chg="mod">
          <ac:chgData name="Tewari Girish" userId="3bf23f0e-6f28-46cf-b6de-4886dea1778c" providerId="ADAL" clId="{A4CB78D2-AF8F-4E36-9DD3-7F586F85BD27}" dt="2025-05-12T08:23:22.013" v="382" actId="20577"/>
          <ac:spMkLst>
            <pc:docMk/>
            <pc:sldMk cId="2355191760" sldId="272"/>
            <ac:spMk id="2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9:25:23.181" v="650" actId="1076"/>
          <ac:spMkLst>
            <pc:docMk/>
            <pc:sldMk cId="2355191760" sldId="272"/>
            <ac:spMk id="3" creationId="{00000000-0000-0000-0000-000000000000}"/>
          </ac:spMkLst>
        </pc:spChg>
      </pc:sldChg>
      <pc:sldChg chg="modSp mod">
        <pc:chgData name="Tewari Girish" userId="3bf23f0e-6f28-46cf-b6de-4886dea1778c" providerId="ADAL" clId="{A4CB78D2-AF8F-4E36-9DD3-7F586F85BD27}" dt="2025-05-12T09:25:36.545" v="651" actId="1076"/>
        <pc:sldMkLst>
          <pc:docMk/>
          <pc:sldMk cId="1906048064" sldId="273"/>
        </pc:sldMkLst>
        <pc:spChg chg="mod">
          <ac:chgData name="Tewari Girish" userId="3bf23f0e-6f28-46cf-b6de-4886dea1778c" providerId="ADAL" clId="{A4CB78D2-AF8F-4E36-9DD3-7F586F85BD27}" dt="2025-05-12T09:02:42.880" v="528" actId="14100"/>
          <ac:spMkLst>
            <pc:docMk/>
            <pc:sldMk cId="1906048064" sldId="273"/>
            <ac:spMk id="2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9:25:36.545" v="651" actId="1076"/>
          <ac:spMkLst>
            <pc:docMk/>
            <pc:sldMk cId="1906048064" sldId="273"/>
            <ac:spMk id="4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9:02:31.030" v="525" actId="1076"/>
          <ac:picMkLst>
            <pc:docMk/>
            <pc:sldMk cId="1906048064" sldId="273"/>
            <ac:picMk id="3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8:22:52.302" v="376" actId="14100"/>
        <pc:sldMkLst>
          <pc:docMk/>
          <pc:sldMk cId="3051542579" sldId="274"/>
        </pc:sldMkLst>
        <pc:spChg chg="mod">
          <ac:chgData name="Tewari Girish" userId="3bf23f0e-6f28-46cf-b6de-4886dea1778c" providerId="ADAL" clId="{A4CB78D2-AF8F-4E36-9DD3-7F586F85BD27}" dt="2025-05-12T08:22:52.302" v="376" actId="14100"/>
          <ac:spMkLst>
            <pc:docMk/>
            <pc:sldMk cId="3051542579" sldId="274"/>
            <ac:spMk id="2" creationId="{00000000-0000-0000-0000-000000000000}"/>
          </ac:spMkLst>
        </pc:spChg>
      </pc:sldChg>
      <pc:sldChg chg="modSp mod">
        <pc:chgData name="Tewari Girish" userId="3bf23f0e-6f28-46cf-b6de-4886dea1778c" providerId="ADAL" clId="{A4CB78D2-AF8F-4E36-9DD3-7F586F85BD27}" dt="2025-05-12T09:07:56.678" v="547" actId="14100"/>
        <pc:sldMkLst>
          <pc:docMk/>
          <pc:sldMk cId="2058708290" sldId="275"/>
        </pc:sldMkLst>
        <pc:spChg chg="mod">
          <ac:chgData name="Tewari Girish" userId="3bf23f0e-6f28-46cf-b6de-4886dea1778c" providerId="ADAL" clId="{A4CB78D2-AF8F-4E36-9DD3-7F586F85BD27}" dt="2025-05-12T07:49:03.916" v="236" actId="20577"/>
          <ac:spMkLst>
            <pc:docMk/>
            <pc:sldMk cId="2058708290" sldId="275"/>
            <ac:spMk id="2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6:13:08.061" v="153" actId="20577"/>
          <ac:spMkLst>
            <pc:docMk/>
            <pc:sldMk cId="2058708290" sldId="275"/>
            <ac:spMk id="4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9:07:48.021" v="545" actId="1036"/>
          <ac:spMkLst>
            <pc:docMk/>
            <pc:sldMk cId="2058708290" sldId="275"/>
            <ac:spMk id="5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9:06:59.178" v="534" actId="14100"/>
          <ac:spMkLst>
            <pc:docMk/>
            <pc:sldMk cId="2058708290" sldId="275"/>
            <ac:spMk id="6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9:07:31.588" v="539" actId="20577"/>
          <ac:spMkLst>
            <pc:docMk/>
            <pc:sldMk cId="2058708290" sldId="275"/>
            <ac:spMk id="7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9:06:17.605" v="529" actId="14100"/>
          <ac:spMkLst>
            <pc:docMk/>
            <pc:sldMk cId="2058708290" sldId="275"/>
            <ac:spMk id="9" creationId="{00000000-0000-0000-0000-000000000000}"/>
          </ac:spMkLst>
        </pc:spChg>
        <pc:picChg chg="mod">
          <ac:chgData name="Tewari Girish" userId="3bf23f0e-6f28-46cf-b6de-4886dea1778c" providerId="ADAL" clId="{A4CB78D2-AF8F-4E36-9DD3-7F586F85BD27}" dt="2025-05-12T09:07:56.678" v="547" actId="14100"/>
          <ac:picMkLst>
            <pc:docMk/>
            <pc:sldMk cId="2058708290" sldId="275"/>
            <ac:picMk id="3" creationId="{00000000-0000-0000-0000-000000000000}"/>
          </ac:picMkLst>
        </pc:picChg>
      </pc:sldChg>
      <pc:sldChg chg="modSp mod">
        <pc:chgData name="Tewari Girish" userId="3bf23f0e-6f28-46cf-b6de-4886dea1778c" providerId="ADAL" clId="{A4CB78D2-AF8F-4E36-9DD3-7F586F85BD27}" dt="2025-05-12T09:08:08.091" v="548" actId="14100"/>
        <pc:sldMkLst>
          <pc:docMk/>
          <pc:sldMk cId="1559554432" sldId="276"/>
        </pc:sldMkLst>
        <pc:spChg chg="mod">
          <ac:chgData name="Tewari Girish" userId="3bf23f0e-6f28-46cf-b6de-4886dea1778c" providerId="ADAL" clId="{A4CB78D2-AF8F-4E36-9DD3-7F586F85BD27}" dt="2025-05-12T09:08:08.091" v="548" actId="14100"/>
          <ac:spMkLst>
            <pc:docMk/>
            <pc:sldMk cId="1559554432" sldId="276"/>
            <ac:spMk id="4" creationId="{00000000-0000-0000-0000-000000000000}"/>
          </ac:spMkLst>
        </pc:spChg>
      </pc:sldChg>
      <pc:sldChg chg="modSp mod">
        <pc:chgData name="Tewari Girish" userId="3bf23f0e-6f28-46cf-b6de-4886dea1778c" providerId="ADAL" clId="{A4CB78D2-AF8F-4E36-9DD3-7F586F85BD27}" dt="2025-05-12T07:50:30.550" v="241" actId="14100"/>
        <pc:sldMkLst>
          <pc:docMk/>
          <pc:sldMk cId="2772107187" sldId="277"/>
        </pc:sldMkLst>
        <pc:spChg chg="mod">
          <ac:chgData name="Tewari Girish" userId="3bf23f0e-6f28-46cf-b6de-4886dea1778c" providerId="ADAL" clId="{A4CB78D2-AF8F-4E36-9DD3-7F586F85BD27}" dt="2025-05-12T07:50:30.550" v="241" actId="14100"/>
          <ac:spMkLst>
            <pc:docMk/>
            <pc:sldMk cId="2772107187" sldId="277"/>
            <ac:spMk id="2" creationId="{00000000-0000-0000-0000-000000000000}"/>
          </ac:spMkLst>
        </pc:spChg>
      </pc:sldChg>
      <pc:sldChg chg="addSp delSp modSp mod">
        <pc:chgData name="Tewari Girish" userId="3bf23f0e-6f28-46cf-b6de-4886dea1778c" providerId="ADAL" clId="{A4CB78D2-AF8F-4E36-9DD3-7F586F85BD27}" dt="2025-05-12T09:27:47.821" v="657" actId="14100"/>
        <pc:sldMkLst>
          <pc:docMk/>
          <pc:sldMk cId="2149272610" sldId="278"/>
        </pc:sldMkLst>
        <pc:spChg chg="mod">
          <ac:chgData name="Tewari Girish" userId="3bf23f0e-6f28-46cf-b6de-4886dea1778c" providerId="ADAL" clId="{A4CB78D2-AF8F-4E36-9DD3-7F586F85BD27}" dt="2025-05-11T19:10:11.543" v="26" actId="20577"/>
          <ac:spMkLst>
            <pc:docMk/>
            <pc:sldMk cId="2149272610" sldId="278"/>
            <ac:spMk id="2" creationId="{00000000-0000-0000-0000-000000000000}"/>
          </ac:spMkLst>
        </pc:spChg>
        <pc:picChg chg="add mod">
          <ac:chgData name="Tewari Girish" userId="3bf23f0e-6f28-46cf-b6de-4886dea1778c" providerId="ADAL" clId="{A4CB78D2-AF8F-4E36-9DD3-7F586F85BD27}" dt="2025-05-12T09:27:47.821" v="657" actId="14100"/>
          <ac:picMkLst>
            <pc:docMk/>
            <pc:sldMk cId="2149272610" sldId="278"/>
            <ac:picMk id="4" creationId="{339841AF-BC85-BA23-A623-77599E64CCD4}"/>
          </ac:picMkLst>
        </pc:picChg>
        <pc:picChg chg="del">
          <ac:chgData name="Tewari Girish" userId="3bf23f0e-6f28-46cf-b6de-4886dea1778c" providerId="ADAL" clId="{A4CB78D2-AF8F-4E36-9DD3-7F586F85BD27}" dt="2025-05-12T06:13:39.971" v="154" actId="478"/>
          <ac:picMkLst>
            <pc:docMk/>
            <pc:sldMk cId="2149272610" sldId="278"/>
            <ac:picMk id="5" creationId="{481806C2-207A-F022-0FF6-508BFF9FB6B3}"/>
          </ac:picMkLst>
        </pc:picChg>
      </pc:sldChg>
      <pc:sldChg chg="addSp modSp mod">
        <pc:chgData name="Tewari Girish" userId="3bf23f0e-6f28-46cf-b6de-4886dea1778c" providerId="ADAL" clId="{A4CB78D2-AF8F-4E36-9DD3-7F586F85BD27}" dt="2025-05-12T08:19:44.837" v="375" actId="6549"/>
        <pc:sldMkLst>
          <pc:docMk/>
          <pc:sldMk cId="2954880211" sldId="279"/>
        </pc:sldMkLst>
        <pc:spChg chg="mod">
          <ac:chgData name="Tewari Girish" userId="3bf23f0e-6f28-46cf-b6de-4886dea1778c" providerId="ADAL" clId="{A4CB78D2-AF8F-4E36-9DD3-7F586F85BD27}" dt="2025-05-12T08:19:44.837" v="375" actId="6549"/>
          <ac:spMkLst>
            <pc:docMk/>
            <pc:sldMk cId="2954880211" sldId="279"/>
            <ac:spMk id="2" creationId="{00000000-0000-0000-0000-000000000000}"/>
          </ac:spMkLst>
        </pc:spChg>
        <pc:spChg chg="add mod">
          <ac:chgData name="Tewari Girish" userId="3bf23f0e-6f28-46cf-b6de-4886dea1778c" providerId="ADAL" clId="{A4CB78D2-AF8F-4E36-9DD3-7F586F85BD27}" dt="2025-05-12T08:11:30.748" v="359" actId="1076"/>
          <ac:spMkLst>
            <pc:docMk/>
            <pc:sldMk cId="2954880211" sldId="279"/>
            <ac:spMk id="4" creationId="{DED036F1-4D09-CFF8-9450-B16A40BB9130}"/>
          </ac:spMkLst>
        </pc:spChg>
      </pc:sldChg>
      <pc:sldChg chg="addSp delSp modSp mod">
        <pc:chgData name="Tewari Girish" userId="3bf23f0e-6f28-46cf-b6de-4886dea1778c" providerId="ADAL" clId="{A4CB78D2-AF8F-4E36-9DD3-7F586F85BD27}" dt="2025-05-12T08:04:31.092" v="272" actId="1036"/>
        <pc:sldMkLst>
          <pc:docMk/>
          <pc:sldMk cId="2561458941" sldId="280"/>
        </pc:sldMkLst>
        <pc:spChg chg="mod">
          <ac:chgData name="Tewari Girish" userId="3bf23f0e-6f28-46cf-b6de-4886dea1778c" providerId="ADAL" clId="{A4CB78D2-AF8F-4E36-9DD3-7F586F85BD27}" dt="2025-05-12T08:04:25.754" v="266" actId="1035"/>
          <ac:spMkLst>
            <pc:docMk/>
            <pc:sldMk cId="2561458941" sldId="280"/>
            <ac:spMk id="2" creationId="{00000000-0000-0000-0000-000000000000}"/>
          </ac:spMkLst>
        </pc:spChg>
        <pc:spChg chg="mod">
          <ac:chgData name="Tewari Girish" userId="3bf23f0e-6f28-46cf-b6de-4886dea1778c" providerId="ADAL" clId="{A4CB78D2-AF8F-4E36-9DD3-7F586F85BD27}" dt="2025-05-12T08:04:31.092" v="272" actId="1036"/>
          <ac:spMkLst>
            <pc:docMk/>
            <pc:sldMk cId="2561458941" sldId="280"/>
            <ac:spMk id="4" creationId="{00000000-0000-0000-0000-000000000000}"/>
          </ac:spMkLst>
        </pc:spChg>
        <pc:picChg chg="del">
          <ac:chgData name="Tewari Girish" userId="3bf23f0e-6f28-46cf-b6de-4886dea1778c" providerId="ADAL" clId="{A4CB78D2-AF8F-4E36-9DD3-7F586F85BD27}" dt="2025-05-12T08:04:08.644" v="251" actId="478"/>
          <ac:picMkLst>
            <pc:docMk/>
            <pc:sldMk cId="2561458941" sldId="280"/>
            <ac:picMk id="3" creationId="{00000000-0000-0000-0000-000000000000}"/>
          </ac:picMkLst>
        </pc:picChg>
        <pc:picChg chg="add mod">
          <ac:chgData name="Tewari Girish" userId="3bf23f0e-6f28-46cf-b6de-4886dea1778c" providerId="ADAL" clId="{A4CB78D2-AF8F-4E36-9DD3-7F586F85BD27}" dt="2025-05-12T08:04:18.948" v="256" actId="1076"/>
          <ac:picMkLst>
            <pc:docMk/>
            <pc:sldMk cId="2561458941" sldId="280"/>
            <ac:picMk id="7" creationId="{306DBCF0-8571-275F-51BC-56ABBEF42ED2}"/>
          </ac:picMkLst>
        </pc:picChg>
      </pc:sldChg>
      <pc:sldChg chg="addSp delSp modSp mod">
        <pc:chgData name="Tewari Girish" userId="3bf23f0e-6f28-46cf-b6de-4886dea1778c" providerId="ADAL" clId="{A4CB78D2-AF8F-4E36-9DD3-7F586F85BD27}" dt="2025-05-12T08:05:28.419" v="289" actId="1036"/>
        <pc:sldMkLst>
          <pc:docMk/>
          <pc:sldMk cId="2939130255" sldId="281"/>
        </pc:sldMkLst>
        <pc:picChg chg="del">
          <ac:chgData name="Tewari Girish" userId="3bf23f0e-6f28-46cf-b6de-4886dea1778c" providerId="ADAL" clId="{A4CB78D2-AF8F-4E36-9DD3-7F586F85BD27}" dt="2025-05-12T08:05:12.554" v="273" actId="478"/>
          <ac:picMkLst>
            <pc:docMk/>
            <pc:sldMk cId="2939130255" sldId="281"/>
            <ac:picMk id="3" creationId="{00000000-0000-0000-0000-000000000000}"/>
          </ac:picMkLst>
        </pc:picChg>
        <pc:picChg chg="add mod">
          <ac:chgData name="Tewari Girish" userId="3bf23f0e-6f28-46cf-b6de-4886dea1778c" providerId="ADAL" clId="{A4CB78D2-AF8F-4E36-9DD3-7F586F85BD27}" dt="2025-05-12T08:05:28.419" v="289" actId="1036"/>
          <ac:picMkLst>
            <pc:docMk/>
            <pc:sldMk cId="2939130255" sldId="281"/>
            <ac:picMk id="5" creationId="{49A109FA-2D11-989D-2CAC-BCFFE6F46F3D}"/>
          </ac:picMkLst>
        </pc:picChg>
      </pc:sldChg>
      <pc:sldChg chg="addSp delSp modSp mod">
        <pc:chgData name="Tewari Girish" userId="3bf23f0e-6f28-46cf-b6de-4886dea1778c" providerId="ADAL" clId="{A4CB78D2-AF8F-4E36-9DD3-7F586F85BD27}" dt="2025-05-12T08:10:49.404" v="353" actId="1076"/>
        <pc:sldMkLst>
          <pc:docMk/>
          <pc:sldMk cId="1261100486" sldId="282"/>
        </pc:sldMkLst>
        <pc:picChg chg="del">
          <ac:chgData name="Tewari Girish" userId="3bf23f0e-6f28-46cf-b6de-4886dea1778c" providerId="ADAL" clId="{A4CB78D2-AF8F-4E36-9DD3-7F586F85BD27}" dt="2025-05-12T08:10:42.631" v="350" actId="478"/>
          <ac:picMkLst>
            <pc:docMk/>
            <pc:sldMk cId="1261100486" sldId="282"/>
            <ac:picMk id="3" creationId="{00000000-0000-0000-0000-000000000000}"/>
          </ac:picMkLst>
        </pc:picChg>
        <pc:picChg chg="add mod">
          <ac:chgData name="Tewari Girish" userId="3bf23f0e-6f28-46cf-b6de-4886dea1778c" providerId="ADAL" clId="{A4CB78D2-AF8F-4E36-9DD3-7F586F85BD27}" dt="2025-05-12T08:10:49.404" v="353" actId="1076"/>
          <ac:picMkLst>
            <pc:docMk/>
            <pc:sldMk cId="1261100486" sldId="282"/>
            <ac:picMk id="5" creationId="{13D8C850-2FC1-F9D6-3A03-A75FDA8AB2CC}"/>
          </ac:picMkLst>
        </pc:picChg>
      </pc:sldChg>
      <pc:sldChg chg="addSp delSp modSp mod">
        <pc:chgData name="Tewari Girish" userId="3bf23f0e-6f28-46cf-b6de-4886dea1778c" providerId="ADAL" clId="{A4CB78D2-AF8F-4E36-9DD3-7F586F85BD27}" dt="2025-05-12T09:29:05.463" v="675" actId="1037"/>
        <pc:sldMkLst>
          <pc:docMk/>
          <pc:sldMk cId="825421545" sldId="283"/>
        </pc:sldMkLst>
        <pc:picChg chg="del mod">
          <ac:chgData name="Tewari Girish" userId="3bf23f0e-6f28-46cf-b6de-4886dea1778c" providerId="ADAL" clId="{A4CB78D2-AF8F-4E36-9DD3-7F586F85BD27}" dt="2025-05-12T08:05:59.045" v="290" actId="478"/>
          <ac:picMkLst>
            <pc:docMk/>
            <pc:sldMk cId="825421545" sldId="283"/>
            <ac:picMk id="3" creationId="{00000000-0000-0000-0000-000000000000}"/>
          </ac:picMkLst>
        </pc:picChg>
        <pc:picChg chg="del mod">
          <ac:chgData name="Tewari Girish" userId="3bf23f0e-6f28-46cf-b6de-4886dea1778c" providerId="ADAL" clId="{A4CB78D2-AF8F-4E36-9DD3-7F586F85BD27}" dt="2025-05-12T08:05:59.796" v="291" actId="478"/>
          <ac:picMkLst>
            <pc:docMk/>
            <pc:sldMk cId="825421545" sldId="283"/>
            <ac:picMk id="4" creationId="{00000000-0000-0000-0000-000000000000}"/>
          </ac:picMkLst>
        </pc:picChg>
        <pc:picChg chg="add mod">
          <ac:chgData name="Tewari Girish" userId="3bf23f0e-6f28-46cf-b6de-4886dea1778c" providerId="ADAL" clId="{A4CB78D2-AF8F-4E36-9DD3-7F586F85BD27}" dt="2025-05-12T08:06:43.251" v="322" actId="1035"/>
          <ac:picMkLst>
            <pc:docMk/>
            <pc:sldMk cId="825421545" sldId="283"/>
            <ac:picMk id="6" creationId="{331685E1-1585-4952-0EF4-10A5E50313C7}"/>
          </ac:picMkLst>
        </pc:picChg>
        <pc:picChg chg="add mod">
          <ac:chgData name="Tewari Girish" userId="3bf23f0e-6f28-46cf-b6de-4886dea1778c" providerId="ADAL" clId="{A4CB78D2-AF8F-4E36-9DD3-7F586F85BD27}" dt="2025-05-12T09:29:05.463" v="675" actId="1037"/>
          <ac:picMkLst>
            <pc:docMk/>
            <pc:sldMk cId="825421545" sldId="283"/>
            <ac:picMk id="8" creationId="{4B10CE12-7E8E-6981-BD63-7B6CC64CB3C7}"/>
          </ac:picMkLst>
        </pc:picChg>
        <pc:picChg chg="add mod">
          <ac:chgData name="Tewari Girish" userId="3bf23f0e-6f28-46cf-b6de-4886dea1778c" providerId="ADAL" clId="{A4CB78D2-AF8F-4E36-9DD3-7F586F85BD27}" dt="2025-05-12T08:07:09.565" v="344" actId="14100"/>
          <ac:picMkLst>
            <pc:docMk/>
            <pc:sldMk cId="825421545" sldId="283"/>
            <ac:picMk id="10" creationId="{7357C99A-3258-9AE2-475D-30517DDEFCE0}"/>
          </ac:picMkLst>
        </pc:picChg>
      </pc:sldChg>
      <pc:sldChg chg="addSp delSp modSp mod">
        <pc:chgData name="Tewari Girish" userId="3bf23f0e-6f28-46cf-b6de-4886dea1778c" providerId="ADAL" clId="{A4CB78D2-AF8F-4E36-9DD3-7F586F85BD27}" dt="2025-05-12T09:28:50.109" v="659" actId="14100"/>
        <pc:sldMkLst>
          <pc:docMk/>
          <pc:sldMk cId="7703978" sldId="284"/>
        </pc:sldMkLst>
        <pc:spChg chg="mod">
          <ac:chgData name="Tewari Girish" userId="3bf23f0e-6f28-46cf-b6de-4886dea1778c" providerId="ADAL" clId="{A4CB78D2-AF8F-4E36-9DD3-7F586F85BD27}" dt="2025-05-12T09:28:50.109" v="659" actId="14100"/>
          <ac:spMkLst>
            <pc:docMk/>
            <pc:sldMk cId="7703978" sldId="284"/>
            <ac:spMk id="2" creationId="{00000000-0000-0000-0000-000000000000}"/>
          </ac:spMkLst>
        </pc:spChg>
        <pc:picChg chg="del">
          <ac:chgData name="Tewari Girish" userId="3bf23f0e-6f28-46cf-b6de-4886dea1778c" providerId="ADAL" clId="{A4CB78D2-AF8F-4E36-9DD3-7F586F85BD27}" dt="2025-05-12T08:07:29.088" v="345" actId="478"/>
          <ac:picMkLst>
            <pc:docMk/>
            <pc:sldMk cId="7703978" sldId="284"/>
            <ac:picMk id="3" creationId="{00000000-0000-0000-0000-000000000000}"/>
          </ac:picMkLst>
        </pc:picChg>
        <pc:picChg chg="add mod">
          <ac:chgData name="Tewari Girish" userId="3bf23f0e-6f28-46cf-b6de-4886dea1778c" providerId="ADAL" clId="{A4CB78D2-AF8F-4E36-9DD3-7F586F85BD27}" dt="2025-05-12T08:07:36.691" v="349" actId="1076"/>
          <ac:picMkLst>
            <pc:docMk/>
            <pc:sldMk cId="7703978" sldId="284"/>
            <ac:picMk id="5" creationId="{0387580C-DCCC-A654-349D-F4F335CD7EC3}"/>
          </ac:picMkLst>
        </pc:picChg>
      </pc:sldChg>
    </pc:docChg>
  </pc:docChgLst>
  <pc:docChgLst>
    <pc:chgData name="Tewari Girish" userId="3bf23f0e-6f28-46cf-b6de-4886dea1778c" providerId="ADAL" clId="{9FD366B7-B583-47A9-9A84-CCA2FDFA91CB}"/>
    <pc:docChg chg="undo custSel modSld">
      <pc:chgData name="Tewari Girish" userId="3bf23f0e-6f28-46cf-b6de-4886dea1778c" providerId="ADAL" clId="{9FD366B7-B583-47A9-9A84-CCA2FDFA91CB}" dt="2023-11-15T12:58:33.336" v="786" actId="20577"/>
      <pc:docMkLst>
        <pc:docMk/>
      </pc:docMkLst>
      <pc:sldChg chg="modSp mod">
        <pc:chgData name="Tewari Girish" userId="3bf23f0e-6f28-46cf-b6de-4886dea1778c" providerId="ADAL" clId="{9FD366B7-B583-47A9-9A84-CCA2FDFA91CB}" dt="2023-11-15T12:58:33.336" v="786" actId="20577"/>
        <pc:sldMkLst>
          <pc:docMk/>
          <pc:sldMk cId="1319349865" sldId="256"/>
        </pc:sldMkLst>
        <pc:spChg chg="mod">
          <ac:chgData name="Tewari Girish" userId="3bf23f0e-6f28-46cf-b6de-4886dea1778c" providerId="ADAL" clId="{9FD366B7-B583-47A9-9A84-CCA2FDFA91CB}" dt="2023-11-15T12:58:33.336" v="786" actId="20577"/>
          <ac:spMkLst>
            <pc:docMk/>
            <pc:sldMk cId="1319349865" sldId="256"/>
            <ac:spMk id="2" creationId="{00000000-0000-0000-0000-000000000000}"/>
          </ac:spMkLst>
        </pc:spChg>
      </pc:sldChg>
      <pc:sldChg chg="delSp modSp mod">
        <pc:chgData name="Tewari Girish" userId="3bf23f0e-6f28-46cf-b6de-4886dea1778c" providerId="ADAL" clId="{9FD366B7-B583-47A9-9A84-CCA2FDFA91CB}" dt="2023-11-14T20:34:52.177" v="609" actId="1076"/>
        <pc:sldMkLst>
          <pc:docMk/>
          <pc:sldMk cId="2058708290" sldId="275"/>
        </pc:sldMkLst>
        <pc:spChg chg="mod">
          <ac:chgData name="Tewari Girish" userId="3bf23f0e-6f28-46cf-b6de-4886dea1778c" providerId="ADAL" clId="{9FD366B7-B583-47A9-9A84-CCA2FDFA91CB}" dt="2023-11-13T07:58:29.337" v="8" actId="20577"/>
          <ac:spMkLst>
            <pc:docMk/>
            <pc:sldMk cId="2058708290" sldId="275"/>
            <ac:spMk id="4" creationId="{00000000-0000-0000-0000-000000000000}"/>
          </ac:spMkLst>
        </pc:spChg>
        <pc:spChg chg="mod">
          <ac:chgData name="Tewari Girish" userId="3bf23f0e-6f28-46cf-b6de-4886dea1778c" providerId="ADAL" clId="{9FD366B7-B583-47A9-9A84-CCA2FDFA91CB}" dt="2023-11-14T20:34:48.317" v="608" actId="1076"/>
          <ac:spMkLst>
            <pc:docMk/>
            <pc:sldMk cId="2058708290" sldId="275"/>
            <ac:spMk id="7" creationId="{00000000-0000-0000-0000-000000000000}"/>
          </ac:spMkLst>
        </pc:spChg>
        <pc:spChg chg="del mod">
          <ac:chgData name="Tewari Girish" userId="3bf23f0e-6f28-46cf-b6de-4886dea1778c" providerId="ADAL" clId="{9FD366B7-B583-47A9-9A84-CCA2FDFA91CB}" dt="2023-11-14T08:49:18.920" v="541" actId="478"/>
          <ac:spMkLst>
            <pc:docMk/>
            <pc:sldMk cId="2058708290" sldId="275"/>
            <ac:spMk id="8" creationId="{00000000-0000-0000-0000-000000000000}"/>
          </ac:spMkLst>
        </pc:spChg>
        <pc:spChg chg="mod">
          <ac:chgData name="Tewari Girish" userId="3bf23f0e-6f28-46cf-b6de-4886dea1778c" providerId="ADAL" clId="{9FD366B7-B583-47A9-9A84-CCA2FDFA91CB}" dt="2023-11-14T20:34:52.177" v="609" actId="1076"/>
          <ac:spMkLst>
            <pc:docMk/>
            <pc:sldMk cId="2058708290" sldId="275"/>
            <ac:spMk id="9" creationId="{00000000-0000-0000-0000-000000000000}"/>
          </ac:spMkLst>
        </pc:spChg>
      </pc:sldChg>
      <pc:sldChg chg="delSp modSp mod">
        <pc:chgData name="Tewari Girish" userId="3bf23f0e-6f28-46cf-b6de-4886dea1778c" providerId="ADAL" clId="{9FD366B7-B583-47A9-9A84-CCA2FDFA91CB}" dt="2023-11-14T20:36:12.521" v="648" actId="20577"/>
        <pc:sldMkLst>
          <pc:docMk/>
          <pc:sldMk cId="1559554432" sldId="276"/>
        </pc:sldMkLst>
        <pc:spChg chg="mod">
          <ac:chgData name="Tewari Girish" userId="3bf23f0e-6f28-46cf-b6de-4886dea1778c" providerId="ADAL" clId="{9FD366B7-B583-47A9-9A84-CCA2FDFA91CB}" dt="2023-11-14T20:36:12.521" v="648" actId="20577"/>
          <ac:spMkLst>
            <pc:docMk/>
            <pc:sldMk cId="1559554432" sldId="276"/>
            <ac:spMk id="4" creationId="{00000000-0000-0000-0000-000000000000}"/>
          </ac:spMkLst>
        </pc:spChg>
        <pc:spChg chg="del">
          <ac:chgData name="Tewari Girish" userId="3bf23f0e-6f28-46cf-b6de-4886dea1778c" providerId="ADAL" clId="{9FD366B7-B583-47A9-9A84-CCA2FDFA91CB}" dt="2023-11-13T08:01:23.364" v="282" actId="478"/>
          <ac:spMkLst>
            <pc:docMk/>
            <pc:sldMk cId="1559554432" sldId="276"/>
            <ac:spMk id="5" creationId="{00000000-0000-0000-0000-000000000000}"/>
          </ac:spMkLst>
        </pc:spChg>
      </pc:sldChg>
      <pc:sldChg chg="modSp mod">
        <pc:chgData name="Tewari Girish" userId="3bf23f0e-6f28-46cf-b6de-4886dea1778c" providerId="ADAL" clId="{9FD366B7-B583-47A9-9A84-CCA2FDFA91CB}" dt="2023-11-14T20:38:36.767" v="749" actId="20577"/>
        <pc:sldMkLst>
          <pc:docMk/>
          <pc:sldMk cId="2772107187" sldId="277"/>
        </pc:sldMkLst>
        <pc:spChg chg="mod">
          <ac:chgData name="Tewari Girish" userId="3bf23f0e-6f28-46cf-b6de-4886dea1778c" providerId="ADAL" clId="{9FD366B7-B583-47A9-9A84-CCA2FDFA91CB}" dt="2023-11-14T20:38:36.767" v="749" actId="20577"/>
          <ac:spMkLst>
            <pc:docMk/>
            <pc:sldMk cId="2772107187" sldId="277"/>
            <ac:spMk id="2" creationId="{00000000-0000-0000-0000-000000000000}"/>
          </ac:spMkLst>
        </pc:spChg>
      </pc:sldChg>
      <pc:sldChg chg="addSp delSp modSp mod">
        <pc:chgData name="Tewari Girish" userId="3bf23f0e-6f28-46cf-b6de-4886dea1778c" providerId="ADAL" clId="{9FD366B7-B583-47A9-9A84-CCA2FDFA91CB}" dt="2023-11-14T20:44:00.366" v="784" actId="1035"/>
        <pc:sldMkLst>
          <pc:docMk/>
          <pc:sldMk cId="2149272610" sldId="278"/>
        </pc:sldMkLst>
        <pc:spChg chg="mod">
          <ac:chgData name="Tewari Girish" userId="3bf23f0e-6f28-46cf-b6de-4886dea1778c" providerId="ADAL" clId="{9FD366B7-B583-47A9-9A84-CCA2FDFA91CB}" dt="2023-11-14T20:44:00.366" v="784" actId="1035"/>
          <ac:spMkLst>
            <pc:docMk/>
            <pc:sldMk cId="2149272610" sldId="278"/>
            <ac:spMk id="2" creationId="{00000000-0000-0000-0000-000000000000}"/>
          </ac:spMkLst>
        </pc:spChg>
        <pc:picChg chg="del">
          <ac:chgData name="Tewari Girish" userId="3bf23f0e-6f28-46cf-b6de-4886dea1778c" providerId="ADAL" clId="{9FD366B7-B583-47A9-9A84-CCA2FDFA91CB}" dt="2023-11-14T20:40:59.760" v="750" actId="478"/>
          <ac:picMkLst>
            <pc:docMk/>
            <pc:sldMk cId="2149272610" sldId="278"/>
            <ac:picMk id="3" creationId="{00000000-0000-0000-0000-000000000000}"/>
          </ac:picMkLst>
        </pc:picChg>
        <pc:picChg chg="add mod">
          <ac:chgData name="Tewari Girish" userId="3bf23f0e-6f28-46cf-b6de-4886dea1778c" providerId="ADAL" clId="{9FD366B7-B583-47A9-9A84-CCA2FDFA91CB}" dt="2023-11-14T20:42:34.161" v="770" actId="14100"/>
          <ac:picMkLst>
            <pc:docMk/>
            <pc:sldMk cId="2149272610" sldId="278"/>
            <ac:picMk id="5" creationId="{481806C2-207A-F022-0FF6-508BFF9FB6B3}"/>
          </ac:picMkLst>
        </pc:picChg>
      </pc:sldChg>
    </pc:docChg>
  </pc:docChgLst>
  <pc:docChgLst>
    <pc:chgData name="Girish Tewari" userId="3bf23f0e-6f28-46cf-b6de-4886dea1778c" providerId="ADAL" clId="{9FD366B7-B583-47A9-9A84-CCA2FDFA91CB}"/>
    <pc:docChg chg="modSld">
      <pc:chgData name="Girish Tewari" userId="3bf23f0e-6f28-46cf-b6de-4886dea1778c" providerId="ADAL" clId="{9FD366B7-B583-47A9-9A84-CCA2FDFA91CB}" dt="2023-11-15T07:57:36.446" v="1" actId="20577"/>
      <pc:docMkLst>
        <pc:docMk/>
      </pc:docMkLst>
      <pc:sldChg chg="modSp mod">
        <pc:chgData name="Girish Tewari" userId="3bf23f0e-6f28-46cf-b6de-4886dea1778c" providerId="ADAL" clId="{9FD366B7-B583-47A9-9A84-CCA2FDFA91CB}" dt="2023-11-15T07:57:36.446" v="1" actId="20577"/>
        <pc:sldMkLst>
          <pc:docMk/>
          <pc:sldMk cId="2058708290" sldId="275"/>
        </pc:sldMkLst>
        <pc:spChg chg="mod">
          <ac:chgData name="Girish Tewari" userId="3bf23f0e-6f28-46cf-b6de-4886dea1778c" providerId="ADAL" clId="{9FD366B7-B583-47A9-9A84-CCA2FDFA91CB}" dt="2023-11-15T07:57:36.446" v="1" actId="20577"/>
          <ac:spMkLst>
            <pc:docMk/>
            <pc:sldMk cId="2058708290" sldId="275"/>
            <ac:spMk id="6" creationId="{00000000-0000-0000-0000-000000000000}"/>
          </ac:spMkLst>
        </pc:spChg>
      </pc:sldChg>
    </pc:docChg>
  </pc:docChgLst>
  <pc:docChgLst>
    <pc:chgData name="Tewari Girish" userId="3bf23f0e-6f28-46cf-b6de-4886dea1778c" providerId="ADAL" clId="{8FAB67E8-9C7D-4BB5-90EF-3AFF8F95611D}"/>
    <pc:docChg chg="modSld">
      <pc:chgData name="Tewari Girish" userId="3bf23f0e-6f28-46cf-b6de-4886dea1778c" providerId="ADAL" clId="{8FAB67E8-9C7D-4BB5-90EF-3AFF8F95611D}" dt="2023-12-04T15:26:41.613" v="0" actId="1076"/>
      <pc:docMkLst>
        <pc:docMk/>
      </pc:docMkLst>
      <pc:sldChg chg="modSp mod">
        <pc:chgData name="Tewari Girish" userId="3bf23f0e-6f28-46cf-b6de-4886dea1778c" providerId="ADAL" clId="{8FAB67E8-9C7D-4BB5-90EF-3AFF8F95611D}" dt="2023-12-04T15:26:41.613" v="0" actId="1076"/>
        <pc:sldMkLst>
          <pc:docMk/>
          <pc:sldMk cId="2772107187" sldId="277"/>
        </pc:sldMkLst>
        <pc:spChg chg="mod">
          <ac:chgData name="Tewari Girish" userId="3bf23f0e-6f28-46cf-b6de-4886dea1778c" providerId="ADAL" clId="{8FAB67E8-9C7D-4BB5-90EF-3AFF8F95611D}" dt="2023-12-04T15:26:41.613" v="0" actId="1076"/>
          <ac:spMkLst>
            <pc:docMk/>
            <pc:sldMk cId="2772107187" sldId="277"/>
            <ac:spMk id="2" creationId="{00000000-0000-0000-0000-000000000000}"/>
          </ac:spMkLst>
        </pc:spChg>
      </pc:sldChg>
    </pc:docChg>
  </pc:docChgLst>
  <pc:docChgLst>
    <pc:chgData name="Tewari Girish" userId="3bf23f0e-6f28-46cf-b6de-4886dea1778c" providerId="ADAL" clId="{2227743D-D560-425E-A3AE-31B2022B58E9}"/>
    <pc:docChg chg="modSld">
      <pc:chgData name="Tewari Girish" userId="3bf23f0e-6f28-46cf-b6de-4886dea1778c" providerId="ADAL" clId="{2227743D-D560-425E-A3AE-31B2022B58E9}" dt="2021-11-28T22:06:33.074" v="5" actId="20577"/>
      <pc:docMkLst>
        <pc:docMk/>
      </pc:docMkLst>
      <pc:sldChg chg="modSp mod">
        <pc:chgData name="Tewari Girish" userId="3bf23f0e-6f28-46cf-b6de-4886dea1778c" providerId="ADAL" clId="{2227743D-D560-425E-A3AE-31B2022B58E9}" dt="2021-11-28T20:04:23.141" v="3" actId="20577"/>
        <pc:sldMkLst>
          <pc:docMk/>
          <pc:sldMk cId="1319349865" sldId="256"/>
        </pc:sldMkLst>
        <pc:spChg chg="mod">
          <ac:chgData name="Tewari Girish" userId="3bf23f0e-6f28-46cf-b6de-4886dea1778c" providerId="ADAL" clId="{2227743D-D560-425E-A3AE-31B2022B58E9}" dt="2021-11-28T20:04:23.141" v="3" actId="20577"/>
          <ac:spMkLst>
            <pc:docMk/>
            <pc:sldMk cId="1319349865" sldId="256"/>
            <ac:spMk id="2" creationId="{00000000-0000-0000-0000-000000000000}"/>
          </ac:spMkLst>
        </pc:spChg>
      </pc:sldChg>
      <pc:sldChg chg="modSp mod">
        <pc:chgData name="Tewari Girish" userId="3bf23f0e-6f28-46cf-b6de-4886dea1778c" providerId="ADAL" clId="{2227743D-D560-425E-A3AE-31B2022B58E9}" dt="2021-11-28T22:06:33.074" v="5" actId="20577"/>
        <pc:sldMkLst>
          <pc:docMk/>
          <pc:sldMk cId="2058708290" sldId="275"/>
        </pc:sldMkLst>
        <pc:spChg chg="mod">
          <ac:chgData name="Tewari Girish" userId="3bf23f0e-6f28-46cf-b6de-4886dea1778c" providerId="ADAL" clId="{2227743D-D560-425E-A3AE-31B2022B58E9}" dt="2021-11-28T22:06:33.074" v="5" actId="20577"/>
          <ac:spMkLst>
            <pc:docMk/>
            <pc:sldMk cId="2058708290" sldId="275"/>
            <ac:spMk id="6" creationId="{00000000-0000-0000-0000-000000000000}"/>
          </ac:spMkLst>
        </pc:spChg>
      </pc:sldChg>
    </pc:docChg>
  </pc:docChgLst>
</pc:chgInfo>
</file>

<file path=ppt/media/image12.png>
</file>

<file path=ppt/media/image13.png>
</file>

<file path=ppt/media/image1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97311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08867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7767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08807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4680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7866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3345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576932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65188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12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4684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471D4-1F34-4616-9C17-6FB893548468}" type="datetimeFigureOut">
              <a:rPr lang="fi-FI" smtClean="0"/>
              <a:t>11.5.2025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45001-5C2B-4A4D-8BB6-45E33B0583F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12542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CHEM-E5140</a:t>
            </a:r>
            <a:br>
              <a:rPr lang="en-US" sz="4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4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Materials Characterization</a:t>
            </a:r>
            <a:br>
              <a:rPr lang="en-US" sz="4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4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Laboratory Course</a:t>
            </a:r>
            <a:br>
              <a:rPr lang="en-US" sz="4600" b="1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4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Auger + SIMS</a:t>
            </a:r>
            <a:br>
              <a:rPr lang="en-US" sz="46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4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Course summary</a:t>
            </a:r>
            <a:br>
              <a:rPr lang="en-US" sz="46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46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12.05.2025</a:t>
            </a:r>
          </a:p>
        </p:txBody>
      </p:sp>
    </p:spTree>
    <p:extLst>
      <p:ext uri="{BB962C8B-B14F-4D97-AF65-F5344CB8AC3E}">
        <p14:creationId xmlns:p14="http://schemas.microsoft.com/office/powerpoint/2010/main" val="13193498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0316" y="406854"/>
            <a:ext cx="44436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Surface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cleaning</a:t>
            </a:r>
            <a:endParaRPr lang="fi-FI" sz="3600" b="1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r>
              <a:rPr lang="fi-FI" sz="3600" b="1" i="0" u="none" strike="noStrike" baseline="0" dirty="0" err="1">
                <a:solidFill>
                  <a:srgbClr val="FF7900"/>
                </a:solidFill>
                <a:latin typeface="Arial" panose="020B0604020202020204" pitchFamily="34" charset="0"/>
              </a:rPr>
              <a:t>Sputter</a:t>
            </a:r>
            <a:r>
              <a:rPr lang="fi-FI" sz="3600" b="1" i="0" u="none" strike="noStrike" baseline="0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i="0" u="none" strike="noStrike" baseline="0" dirty="0" err="1">
                <a:solidFill>
                  <a:srgbClr val="FF7900"/>
                </a:solidFill>
                <a:latin typeface="Arial" panose="020B0604020202020204" pitchFamily="34" charset="0"/>
              </a:rPr>
              <a:t>etching</a:t>
            </a:r>
            <a:endParaRPr lang="fi-FI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546" y="165463"/>
            <a:ext cx="6531138" cy="334180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2453988"/>
            <a:ext cx="518962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</a:rPr>
              <a:t>Only few monolayers, often we have organic impurities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</a:rPr>
              <a:t>Ionized inert gas (</a:t>
            </a:r>
            <a:r>
              <a:rPr lang="en-US" dirty="0" err="1">
                <a:latin typeface="Arial" panose="020B0604020202020204" pitchFamily="34" charset="0"/>
              </a:rPr>
              <a:t>Ar</a:t>
            </a:r>
            <a:r>
              <a:rPr lang="en-US" baseline="30000" dirty="0">
                <a:latin typeface="Arial" panose="020B0604020202020204" pitchFamily="34" charset="0"/>
              </a:rPr>
              <a:t>+</a:t>
            </a:r>
            <a:r>
              <a:rPr lang="en-US" dirty="0">
                <a:latin typeface="Arial" panose="020B0604020202020204" pitchFamily="34" charset="0"/>
              </a:rPr>
              <a:t>) with focus beam of 3-5 </a:t>
            </a:r>
            <a:r>
              <a:rPr lang="en-US" dirty="0" err="1">
                <a:latin typeface="Arial" panose="020B0604020202020204" pitchFamily="34" charset="0"/>
              </a:rPr>
              <a:t>keV</a:t>
            </a:r>
            <a:endParaRPr lang="en-US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</a:rPr>
              <a:t>The removal rate of material ~10 nm per minute</a:t>
            </a:r>
            <a:endParaRPr lang="fi-FI" dirty="0"/>
          </a:p>
        </p:txBody>
      </p:sp>
      <p:sp>
        <p:nvSpPr>
          <p:cNvPr id="5" name="Rectangle 4"/>
          <p:cNvSpPr/>
          <p:nvPr/>
        </p:nvSpPr>
        <p:spPr>
          <a:xfrm>
            <a:off x="5975684" y="359069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u="none" strike="noStrike" baseline="0" dirty="0">
                <a:latin typeface="Arial" panose="020B0604020202020204" pitchFamily="34" charset="0"/>
              </a:rPr>
              <a:t>W.R.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Runyan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T.J.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Saffner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Semiconductor measurements</a:t>
            </a:r>
          </a:p>
          <a:p>
            <a:r>
              <a:rPr lang="en-US" b="0" i="0" u="none" strike="noStrike" baseline="0" dirty="0">
                <a:latin typeface="Arial" panose="020B0604020202020204" pitchFamily="34" charset="0"/>
              </a:rPr>
              <a:t>and instrumentation, McGraw Hill, 2nd Ed. 1998, Chapter 14.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0851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" y="604607"/>
            <a:ext cx="466023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b="1" i="0" u="none" strike="noStrike" baseline="0" dirty="0">
                <a:solidFill>
                  <a:srgbClr val="FF7900"/>
                </a:solidFill>
                <a:latin typeface="Arial" panose="020B0604020202020204" pitchFamily="34" charset="0"/>
              </a:rPr>
              <a:t>Surface </a:t>
            </a:r>
            <a:r>
              <a:rPr lang="fi-FI" sz="3600" b="1" i="0" u="none" strike="noStrike" baseline="0" dirty="0" err="1">
                <a:solidFill>
                  <a:srgbClr val="FF7900"/>
                </a:solidFill>
                <a:latin typeface="Arial" panose="020B0604020202020204" pitchFamily="34" charset="0"/>
              </a:rPr>
              <a:t>cleaning</a:t>
            </a:r>
            <a:endParaRPr lang="fi-FI" sz="3600" b="1" i="0" u="none" strike="noStrike" baseline="0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r>
              <a:rPr lang="fi-FI" sz="3600" b="1" i="0" u="none" strike="noStrike" baseline="0" dirty="0" err="1">
                <a:solidFill>
                  <a:srgbClr val="FF7900"/>
                </a:solidFill>
                <a:latin typeface="Arial" panose="020B0604020202020204" pitchFamily="34" charset="0"/>
              </a:rPr>
              <a:t>Sputter</a:t>
            </a:r>
            <a:r>
              <a:rPr lang="fi-FI" sz="3600" b="1" i="0" u="none" strike="noStrike" baseline="0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i="0" u="none" strike="noStrike" baseline="0" dirty="0" err="1">
                <a:solidFill>
                  <a:srgbClr val="FF7900"/>
                </a:solidFill>
                <a:latin typeface="Arial" panose="020B0604020202020204" pitchFamily="34" charset="0"/>
              </a:rPr>
              <a:t>etching</a:t>
            </a:r>
            <a:endParaRPr lang="fi-FI" sz="3600" b="1" i="0" u="none" strike="noStrike" baseline="0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Example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of</a:t>
            </a:r>
          </a:p>
          <a:p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AlGaAs:SF</a:t>
            </a:r>
            <a:r>
              <a:rPr lang="fi-FI" sz="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6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Having S and F impurities +</a:t>
            </a:r>
          </a:p>
          <a:p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organic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contamination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(C,O)</a:t>
            </a:r>
          </a:p>
          <a:p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After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sputter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etching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the</a:t>
            </a:r>
            <a:endParaRPr lang="fi-FI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peaks of Ga, As and Al more</a:t>
            </a:r>
          </a:p>
          <a:p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visible</a:t>
            </a:r>
            <a:endParaRPr lang="fi-FI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Also a small indication of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Ar</a:t>
            </a:r>
            <a:endParaRPr lang="fi-FI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308" y="465473"/>
            <a:ext cx="4765429" cy="50958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25979" y="578794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u="none" strike="noStrike" baseline="0" dirty="0">
                <a:latin typeface="Arial" panose="020B0604020202020204" pitchFamily="34" charset="0"/>
              </a:rPr>
              <a:t>W.R.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Runyan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T.J.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Saffner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Semiconductor measurements</a:t>
            </a:r>
          </a:p>
          <a:p>
            <a:r>
              <a:rPr lang="en-US" b="0" i="0" u="none" strike="noStrike" baseline="0" dirty="0">
                <a:latin typeface="Arial" panose="020B0604020202020204" pitchFamily="34" charset="0"/>
              </a:rPr>
              <a:t>and instrumentation, McGraw Hill, 2nd Ed. 1998, Chapter 14.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082753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24" y="1398766"/>
            <a:ext cx="6104726" cy="443234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5737" y="276545"/>
            <a:ext cx="31341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Data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analysis</a:t>
            </a:r>
            <a:endParaRPr lang="fi-FI" sz="3600" dirty="0"/>
          </a:p>
        </p:txBody>
      </p:sp>
      <p:sp>
        <p:nvSpPr>
          <p:cNvPr id="4" name="Rectangle 3"/>
          <p:cNvSpPr/>
          <p:nvPr/>
        </p:nvSpPr>
        <p:spPr>
          <a:xfrm>
            <a:off x="7916778" y="1515980"/>
            <a:ext cx="2919663" cy="923330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A </a:t>
            </a:r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derivative</a:t>
            </a:r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display</a:t>
            </a:r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 is</a:t>
            </a:r>
          </a:p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</a:rPr>
              <a:t>used to help in the</a:t>
            </a:r>
          </a:p>
          <a:p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characterization</a:t>
            </a:r>
            <a:endParaRPr lang="fi-FI" dirty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932819" y="2896056"/>
            <a:ext cx="3031960" cy="1200329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Data </a:t>
            </a:r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obtained</a:t>
            </a:r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from</a:t>
            </a:r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the</a:t>
            </a:r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experiment</a:t>
            </a:r>
            <a:endParaRPr lang="fi-FI" dirty="0">
              <a:solidFill>
                <a:srgbClr val="0070C0"/>
              </a:solidFill>
              <a:latin typeface="Arial" panose="020B0604020202020204" pitchFamily="34" charset="0"/>
            </a:endParaRPr>
          </a:p>
          <a:p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- </a:t>
            </a:r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Has</a:t>
            </a:r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high</a:t>
            </a:r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background</a:t>
            </a:r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 of</a:t>
            </a:r>
          </a:p>
          <a:p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secondary</a:t>
            </a:r>
            <a:r>
              <a:rPr lang="fi-FI" dirty="0">
                <a:solidFill>
                  <a:srgbClr val="0070C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70C0"/>
                </a:solidFill>
                <a:latin typeface="Arial" panose="020B0604020202020204" pitchFamily="34" charset="0"/>
              </a:rPr>
              <a:t>electrons</a:t>
            </a:r>
            <a:endParaRPr lang="fi-FI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192252" y="583111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u="none" strike="noStrike" baseline="0" dirty="0">
                <a:latin typeface="Arial" panose="020B0604020202020204" pitchFamily="34" charset="0"/>
              </a:rPr>
              <a:t>W.R.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Runyan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T.J.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Saffner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Semiconductor measurements</a:t>
            </a:r>
          </a:p>
          <a:p>
            <a:r>
              <a:rPr lang="en-US" b="0" i="0" u="none" strike="noStrike" baseline="0" dirty="0">
                <a:latin typeface="Arial" panose="020B0604020202020204" pitchFamily="34" charset="0"/>
              </a:rPr>
              <a:t>and instrumentation, McGraw Hill, 2nd Ed. 1998, Chapter 14.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093480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8758" y="207631"/>
            <a:ext cx="6096000" cy="58169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b="1" i="0" u="none" strike="noStrike" baseline="0" dirty="0">
                <a:solidFill>
                  <a:srgbClr val="FF7900"/>
                </a:solidFill>
                <a:latin typeface="Arial" panose="020B0604020202020204" pitchFamily="34" charset="0"/>
              </a:rPr>
              <a:t>Secondary Ion Mass Spectroscopy –SIMS</a:t>
            </a:r>
          </a:p>
          <a:p>
            <a:endParaRPr lang="en-US" sz="3600" b="1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Ions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are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also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charged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particles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(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like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electrons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)</a:t>
            </a:r>
          </a:p>
          <a:p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Can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be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deflected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with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electric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or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magnetic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field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Focused small ion probe at</a:t>
            </a:r>
          </a:p>
          <a:p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the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sample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surface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Incident ions are capable to</a:t>
            </a:r>
          </a:p>
          <a:p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knock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of </a:t>
            </a:r>
            <a:r>
              <a:rPr lang="fi-FI" sz="2400" i="1" dirty="0" err="1">
                <a:solidFill>
                  <a:srgbClr val="000000"/>
                </a:solidFill>
                <a:latin typeface="Arial" panose="020B0604020202020204" pitchFamily="34" charset="0"/>
              </a:rPr>
              <a:t>secondary</a:t>
            </a:r>
            <a:r>
              <a:rPr lang="fi-FI" sz="2400" i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i="1" dirty="0" err="1">
                <a:solidFill>
                  <a:srgbClr val="000000"/>
                </a:solidFill>
                <a:latin typeface="Arial" panose="020B0604020202020204" pitchFamily="34" charset="0"/>
              </a:rPr>
              <a:t>ions</a:t>
            </a:r>
            <a:endParaRPr lang="fi-FI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7159" y="1519930"/>
            <a:ext cx="4919178" cy="302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375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813" y="758711"/>
            <a:ext cx="729113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b="1" i="0" u="none" strike="noStrike" baseline="0" dirty="0">
                <a:solidFill>
                  <a:srgbClr val="FF7900"/>
                </a:solidFill>
                <a:latin typeface="Arial" panose="020B0604020202020204" pitchFamily="34" charset="0"/>
              </a:rPr>
              <a:t>SIMS</a:t>
            </a:r>
          </a:p>
          <a:p>
            <a:r>
              <a:rPr lang="fi-FI" sz="2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• </a:t>
            </a:r>
            <a:r>
              <a:rPr lang="fi-FI" sz="2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Provides</a:t>
            </a:r>
            <a:endParaRPr lang="fi-FI" sz="2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Detection of All element (also</a:t>
            </a:r>
          </a:p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H and other light ones)</a:t>
            </a:r>
          </a:p>
          <a:p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Different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Isotopes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– Detection for one to two top atomic layers (&lt; 1 nm)</a:t>
            </a:r>
          </a:p>
          <a:p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Detection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of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elements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 in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Concentration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as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low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as 10</a:t>
            </a:r>
            <a:r>
              <a:rPr lang="fi-FI" sz="2400" b="0" i="0" u="none" strike="noStrike" baseline="30000" dirty="0">
                <a:solidFill>
                  <a:srgbClr val="000000"/>
                </a:solidFill>
                <a:latin typeface="Arial" panose="020B0604020202020204" pitchFamily="34" charset="0"/>
              </a:rPr>
              <a:t>-6</a:t>
            </a:r>
            <a:r>
              <a:rPr lang="fi-FI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at%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possible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[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Auger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FI" sz="2400" dirty="0"/>
              <a:t>0.01–0.1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at% and XPS </a:t>
            </a:r>
            <a:r>
              <a:rPr lang="pl-PL" sz="2400" dirty="0"/>
              <a:t>0.1–1 at %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]</a:t>
            </a:r>
          </a:p>
          <a:p>
            <a:r>
              <a:rPr lang="en-US" sz="2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• Many of the non </a:t>
            </a:r>
            <a:r>
              <a:rPr lang="fi-FI" sz="2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Charged</a:t>
            </a:r>
            <a:r>
              <a:rPr lang="fi-FI" sz="2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</a:rPr>
              <a:t>products</a:t>
            </a:r>
            <a:r>
              <a:rPr lang="fi-FI" sz="2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-&gt; </a:t>
            </a:r>
            <a:r>
              <a:rPr lang="fi-FI" sz="2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cannot</a:t>
            </a:r>
            <a:r>
              <a:rPr lang="fi-FI" sz="2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be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detected</a:t>
            </a:r>
            <a:endParaRPr lang="fi-FI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869" y="1560571"/>
            <a:ext cx="4711318" cy="295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132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8577" y="152580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i-FI" sz="4400" b="1" dirty="0" err="1">
                <a:solidFill>
                  <a:srgbClr val="FF7900"/>
                </a:solidFill>
                <a:latin typeface="Arial" panose="020B0604020202020204" pitchFamily="34" charset="0"/>
              </a:rPr>
              <a:t>Instrumentation</a:t>
            </a:r>
            <a:endParaRPr lang="fi-FI" sz="4400" b="1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r>
              <a:rPr lang="fi-FI" sz="2000" dirty="0">
                <a:solidFill>
                  <a:srgbClr val="000000"/>
                </a:solidFill>
                <a:latin typeface="Arial" panose="020B0604020202020204" pitchFamily="34" charset="0"/>
              </a:rPr>
              <a:t>Ultra </a:t>
            </a:r>
            <a:r>
              <a:rPr lang="fi-FI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high</a:t>
            </a:r>
            <a:r>
              <a:rPr lang="fi-FI" sz="20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vacuum</a:t>
            </a:r>
            <a:r>
              <a:rPr lang="fi-FI" sz="20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needed</a:t>
            </a:r>
            <a:endParaRPr lang="fi-FI"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fi-FI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Electromagnetic</a:t>
            </a:r>
            <a:r>
              <a:rPr lang="fi-FI" sz="20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lenses</a:t>
            </a:r>
            <a:endParaRPr lang="fi-FI" dirty="0"/>
          </a:p>
        </p:txBody>
      </p:sp>
      <p:sp>
        <p:nvSpPr>
          <p:cNvPr id="3" name="Rectangle 2"/>
          <p:cNvSpPr/>
          <p:nvPr/>
        </p:nvSpPr>
        <p:spPr>
          <a:xfrm>
            <a:off x="3470993" y="5782090"/>
            <a:ext cx="71729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Y.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Leng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, Materials Characterization : Introduction to Microscopic and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Spectroscopic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Methods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, Publisher,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Wiley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-VCH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859" y="1743636"/>
            <a:ext cx="7670182" cy="375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740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0973" y="272275"/>
            <a:ext cx="5261574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SIMS</a:t>
            </a:r>
          </a:p>
          <a:p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•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Ions</a:t>
            </a:r>
            <a:endParaRPr lang="fi-FI" sz="2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Large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mass</a:t>
            </a:r>
            <a:endParaRPr lang="fi-FI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O</a:t>
            </a:r>
            <a:r>
              <a:rPr lang="en-US" baseline="30000" dirty="0">
                <a:solidFill>
                  <a:srgbClr val="000000"/>
                </a:solidFill>
                <a:latin typeface="Arial" panose="020B0604020202020204" pitchFamily="34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ion 10 000 more mass than</a:t>
            </a:r>
          </a:p>
          <a:p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electron</a:t>
            </a:r>
            <a:endParaRPr lang="fi-FI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– Can be destructive for the</a:t>
            </a:r>
          </a:p>
          <a:p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surface</a:t>
            </a:r>
            <a:endParaRPr lang="fi-FI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– “Sand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blaster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”</a:t>
            </a:r>
          </a:p>
          <a:p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•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Ions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commonly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used</a:t>
            </a:r>
            <a:endParaRPr lang="fi-FI" sz="2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Ar</a:t>
            </a:r>
            <a:r>
              <a:rPr lang="fi-FI" sz="2800" baseline="30000" dirty="0">
                <a:solidFill>
                  <a:srgbClr val="000000"/>
                </a:solidFill>
                <a:latin typeface="Arial" panose="020B0604020202020204" pitchFamily="34" charset="0"/>
              </a:rPr>
              <a:t>+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Xe</a:t>
            </a:r>
            <a:r>
              <a:rPr lang="fi-FI" sz="2800" baseline="30000" dirty="0">
                <a:solidFill>
                  <a:srgbClr val="000000"/>
                </a:solidFill>
                <a:latin typeface="Arial" panose="020B0604020202020204" pitchFamily="34" charset="0"/>
              </a:rPr>
              <a:t>+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, O</a:t>
            </a:r>
            <a:r>
              <a:rPr lang="fi-FI" sz="2800" baseline="30000" dirty="0">
                <a:solidFill>
                  <a:srgbClr val="000000"/>
                </a:solidFill>
                <a:latin typeface="Arial" panose="020B0604020202020204" pitchFamily="34" charset="0"/>
              </a:rPr>
              <a:t>2+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Ga</a:t>
            </a:r>
            <a:r>
              <a:rPr lang="fi-FI" sz="2800" baseline="30000" dirty="0">
                <a:solidFill>
                  <a:srgbClr val="000000"/>
                </a:solidFill>
                <a:latin typeface="Arial" panose="020B0604020202020204" pitchFamily="34" charset="0"/>
              </a:rPr>
              <a:t>+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Cs</a:t>
            </a:r>
            <a:r>
              <a:rPr lang="fi-FI" sz="2800" baseline="30000" dirty="0">
                <a:solidFill>
                  <a:srgbClr val="000000"/>
                </a:solidFill>
                <a:latin typeface="Arial" panose="020B0604020202020204" pitchFamily="34" charset="0"/>
              </a:rPr>
              <a:t>+</a:t>
            </a:r>
            <a:endParaRPr lang="fi-FI" baseline="30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686" y="404843"/>
            <a:ext cx="5495408" cy="415514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208060" y="4800150"/>
            <a:ext cx="57284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Y.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Leng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, Materials Characterization : Introduction to Microscopic and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Spectroscopic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Methods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, Publisher,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Wiley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-VCH</a:t>
            </a:r>
          </a:p>
        </p:txBody>
      </p:sp>
    </p:spTree>
    <p:extLst>
      <p:ext uri="{BB962C8B-B14F-4D97-AF65-F5344CB8AC3E}">
        <p14:creationId xmlns:p14="http://schemas.microsoft.com/office/powerpoint/2010/main" val="30272023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8548" y="452735"/>
            <a:ext cx="11177809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4000" b="1" dirty="0">
                <a:solidFill>
                  <a:srgbClr val="FF7900"/>
                </a:solidFill>
                <a:latin typeface="Arial" panose="020B0604020202020204" pitchFamily="34" charset="0"/>
              </a:rPr>
              <a:t>SIMS</a:t>
            </a:r>
          </a:p>
          <a:p>
            <a:r>
              <a:rPr lang="fi-FI" sz="4000" b="1" dirty="0">
                <a:solidFill>
                  <a:srgbClr val="FF7900"/>
                </a:solidFill>
                <a:latin typeface="Arial" panose="020B0604020202020204" pitchFamily="34" charset="0"/>
              </a:rPr>
              <a:t>Is </a:t>
            </a:r>
            <a:r>
              <a:rPr lang="fi-FI" sz="4000" b="1" dirty="0" err="1">
                <a:solidFill>
                  <a:srgbClr val="FF7900"/>
                </a:solidFill>
                <a:latin typeface="Arial" panose="020B0604020202020204" pitchFamily="34" charset="0"/>
              </a:rPr>
              <a:t>the</a:t>
            </a:r>
            <a:r>
              <a:rPr lang="fi-FI" sz="40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4000" b="1" dirty="0" err="1">
                <a:solidFill>
                  <a:srgbClr val="FF7900"/>
                </a:solidFill>
                <a:latin typeface="Arial" panose="020B0604020202020204" pitchFamily="34" charset="0"/>
              </a:rPr>
              <a:t>method</a:t>
            </a:r>
            <a:r>
              <a:rPr lang="fi-FI" sz="40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4000" b="1" dirty="0" err="1">
                <a:solidFill>
                  <a:srgbClr val="FF7900"/>
                </a:solidFill>
                <a:latin typeface="Arial" panose="020B0604020202020204" pitchFamily="34" charset="0"/>
              </a:rPr>
              <a:t>destructive</a:t>
            </a:r>
            <a:r>
              <a:rPr lang="fi-FI" sz="4000" b="1" dirty="0">
                <a:solidFill>
                  <a:srgbClr val="FF7900"/>
                </a:solidFill>
                <a:latin typeface="Arial" panose="020B0604020202020204" pitchFamily="34" charset="0"/>
              </a:rPr>
              <a:t>?</a:t>
            </a:r>
          </a:p>
          <a:p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</a:rPr>
              <a:t>• Method still under development [especially data </a:t>
            </a:r>
            <a:r>
              <a:rPr lang="fi-FI" sz="3200" dirty="0" err="1">
                <a:solidFill>
                  <a:srgbClr val="000000"/>
                </a:solidFill>
                <a:latin typeface="Arial" panose="020B0604020202020204" pitchFamily="34" charset="0"/>
              </a:rPr>
              <a:t>analysis</a:t>
            </a:r>
            <a:r>
              <a:rPr lang="fi-FI" sz="3200" dirty="0">
                <a:solidFill>
                  <a:srgbClr val="000000"/>
                </a:solidFill>
                <a:latin typeface="Arial" panose="020B0604020202020204" pitchFamily="34" charset="0"/>
              </a:rPr>
              <a:t>] - &gt; </a:t>
            </a:r>
            <a:r>
              <a:rPr lang="fi-FI" sz="3200" dirty="0" err="1">
                <a:solidFill>
                  <a:srgbClr val="000000"/>
                </a:solidFill>
                <a:latin typeface="Arial" panose="020B0604020202020204" pitchFamily="34" charset="0"/>
              </a:rPr>
              <a:t>qualitative</a:t>
            </a:r>
            <a:r>
              <a:rPr lang="fi-FI" sz="32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3200" dirty="0" err="1">
                <a:solidFill>
                  <a:srgbClr val="000000"/>
                </a:solidFill>
                <a:latin typeface="Arial" panose="020B0604020202020204" pitchFamily="34" charset="0"/>
              </a:rPr>
              <a:t>method</a:t>
            </a:r>
            <a:r>
              <a:rPr lang="fi-FI" sz="3200" dirty="0">
                <a:solidFill>
                  <a:srgbClr val="000000"/>
                </a:solidFill>
                <a:latin typeface="Arial" panose="020B0604020202020204" pitchFamily="34" charset="0"/>
              </a:rPr>
              <a:t> (</a:t>
            </a:r>
            <a:r>
              <a:rPr lang="fi-FI" sz="3200" dirty="0" err="1">
                <a:solidFill>
                  <a:srgbClr val="000000"/>
                </a:solidFill>
                <a:latin typeface="Arial" panose="020B0604020202020204" pitchFamily="34" charset="0"/>
              </a:rPr>
              <a:t>currently</a:t>
            </a:r>
            <a:r>
              <a:rPr lang="fi-FI" sz="3200" dirty="0">
                <a:solidFill>
                  <a:srgbClr val="000000"/>
                </a:solidFill>
                <a:latin typeface="Arial" panose="020B0604020202020204" pitchFamily="34" charset="0"/>
              </a:rPr>
              <a:t>)</a:t>
            </a:r>
          </a:p>
          <a:p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</a:rPr>
              <a:t>• Two different modes of operation</a:t>
            </a:r>
          </a:p>
          <a:p>
            <a:r>
              <a:rPr lang="fi-FI" sz="2000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fi-FI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Dynamic</a:t>
            </a:r>
            <a:r>
              <a:rPr lang="fi-FI" sz="2000" dirty="0">
                <a:solidFill>
                  <a:srgbClr val="000000"/>
                </a:solidFill>
                <a:latin typeface="Arial" panose="020B0604020202020204" pitchFamily="34" charset="0"/>
              </a:rPr>
              <a:t> SIMS</a:t>
            </a:r>
          </a:p>
          <a:p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•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Destructive</a:t>
            </a:r>
            <a:endParaRPr lang="fi-FI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• High flux of primary ions (sputtering)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• Similar to Auger and XPS</a:t>
            </a:r>
          </a:p>
          <a:p>
            <a:r>
              <a:rPr lang="fi-FI" sz="2000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fi-FI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Static</a:t>
            </a:r>
            <a:r>
              <a:rPr lang="fi-FI" sz="2000" dirty="0">
                <a:solidFill>
                  <a:srgbClr val="000000"/>
                </a:solidFill>
                <a:latin typeface="Arial" panose="020B0604020202020204" pitchFamily="34" charset="0"/>
              </a:rPr>
              <a:t> SIMS</a:t>
            </a:r>
          </a:p>
          <a:p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•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Non-destructive</a:t>
            </a:r>
            <a:endParaRPr lang="fi-FI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• Low flux of primary ions [changing the analysis place]</a:t>
            </a:r>
            <a:endParaRPr lang="fi-FI" dirty="0"/>
          </a:p>
        </p:txBody>
      </p:sp>
      <p:sp>
        <p:nvSpPr>
          <p:cNvPr id="3" name="Rectangle 2"/>
          <p:cNvSpPr/>
          <p:nvPr/>
        </p:nvSpPr>
        <p:spPr>
          <a:xfrm>
            <a:off x="4908885" y="5971219"/>
            <a:ext cx="70196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Y.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Leng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, Materials Characterization : Introduction to Microscopic and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Spectroscopic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Methods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, Publisher,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Wiley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-VCH</a:t>
            </a:r>
          </a:p>
        </p:txBody>
      </p:sp>
    </p:spTree>
    <p:extLst>
      <p:ext uri="{BB962C8B-B14F-4D97-AF65-F5344CB8AC3E}">
        <p14:creationId xmlns:p14="http://schemas.microsoft.com/office/powerpoint/2010/main" val="2355191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4274" y="226438"/>
            <a:ext cx="6890333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4400" b="1" dirty="0">
                <a:solidFill>
                  <a:srgbClr val="FF7900"/>
                </a:solidFill>
                <a:latin typeface="Arial" panose="020B0604020202020204" pitchFamily="34" charset="0"/>
              </a:rPr>
              <a:t>SIMS</a:t>
            </a:r>
          </a:p>
          <a:p>
            <a:endParaRPr lang="en-US" sz="3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3600" dirty="0">
                <a:solidFill>
                  <a:srgbClr val="000000"/>
                </a:solidFill>
                <a:latin typeface="Arial" panose="020B0604020202020204" pitchFamily="34" charset="0"/>
              </a:rPr>
              <a:t>• Not a measure of mass but</a:t>
            </a:r>
          </a:p>
          <a:p>
            <a:r>
              <a:rPr lang="en-US" sz="3600" dirty="0">
                <a:solidFill>
                  <a:srgbClr val="000000"/>
                </a:solidFill>
                <a:latin typeface="Arial" panose="020B0604020202020204" pitchFamily="34" charset="0"/>
              </a:rPr>
              <a:t>rather </a:t>
            </a:r>
            <a:r>
              <a:rPr lang="en-US" sz="3600" dirty="0">
                <a:solidFill>
                  <a:srgbClr val="7030A1"/>
                </a:solidFill>
                <a:latin typeface="Arial" panose="020B0604020202020204" pitchFamily="34" charset="0"/>
              </a:rPr>
              <a:t>mass to charge ratio</a:t>
            </a:r>
          </a:p>
          <a:p>
            <a:r>
              <a:rPr lang="fi-FI" sz="3600" dirty="0">
                <a:solidFill>
                  <a:srgbClr val="000000"/>
                </a:solidFill>
                <a:latin typeface="Arial" panose="020B0604020202020204" pitchFamily="34" charset="0"/>
              </a:rPr>
              <a:t>• </a:t>
            </a:r>
            <a:r>
              <a:rPr lang="fi-FI" sz="3600" dirty="0" err="1">
                <a:solidFill>
                  <a:srgbClr val="000000"/>
                </a:solidFill>
                <a:latin typeface="Arial" panose="020B0604020202020204" pitchFamily="34" charset="0"/>
              </a:rPr>
              <a:t>Sensitive</a:t>
            </a:r>
            <a:endParaRPr lang="fi-FI" sz="3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Very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little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background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– Depth of 1-2 nm (from surface)</a:t>
            </a:r>
          </a:p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– Ppm or Ppb detection limits</a:t>
            </a:r>
          </a:p>
          <a:p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Qualitative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technique</a:t>
            </a:r>
            <a:endParaRPr lang="fi-FI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608" y="1022577"/>
            <a:ext cx="4946381" cy="37652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88106" y="4863353"/>
            <a:ext cx="3079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Boron doped Silicon</a:t>
            </a:r>
            <a:endParaRPr lang="fi-FI" sz="2800" dirty="0"/>
          </a:p>
        </p:txBody>
      </p:sp>
      <p:sp>
        <p:nvSpPr>
          <p:cNvPr id="5" name="Rectangle 4"/>
          <p:cNvSpPr/>
          <p:nvPr/>
        </p:nvSpPr>
        <p:spPr>
          <a:xfrm>
            <a:off x="3529853" y="5836041"/>
            <a:ext cx="57284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Y.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Leng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, Materials Characterization : Introduction to Microscopic and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Spectroscopic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Methods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, Publisher,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Wiley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-VCH</a:t>
            </a:r>
          </a:p>
        </p:txBody>
      </p:sp>
    </p:spTree>
    <p:extLst>
      <p:ext uri="{BB962C8B-B14F-4D97-AF65-F5344CB8AC3E}">
        <p14:creationId xmlns:p14="http://schemas.microsoft.com/office/powerpoint/2010/main" val="1906048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04100" y="608946"/>
            <a:ext cx="767520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SIMS</a:t>
            </a:r>
          </a:p>
          <a:p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Analysis</a:t>
            </a:r>
          </a:p>
          <a:p>
            <a:pPr algn="just"/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•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Mass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-to-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charge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ratio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Individual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ions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Ion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clusters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Molecular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fragments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•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Spectrum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of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positive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or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negative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ions</a:t>
            </a:r>
            <a:endParaRPr lang="fi-FI" sz="24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• More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complex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than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(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Auger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/XPS),</a:t>
            </a:r>
          </a:p>
          <a:p>
            <a:pPr algn="just"/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more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peaks</a:t>
            </a:r>
            <a:endParaRPr lang="fi-FI" sz="2400" dirty="0"/>
          </a:p>
        </p:txBody>
      </p:sp>
      <p:sp>
        <p:nvSpPr>
          <p:cNvPr id="3" name="Rectangle 2"/>
          <p:cNvSpPr/>
          <p:nvPr/>
        </p:nvSpPr>
        <p:spPr>
          <a:xfrm>
            <a:off x="5999630" y="5522276"/>
            <a:ext cx="57284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Y.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Leng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, Materials Characterization : Introduction to Microscopic and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Spectroscopic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Methods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, Publisher, </a:t>
            </a:r>
            <a:r>
              <a:rPr lang="fi-FI" dirty="0" err="1">
                <a:solidFill>
                  <a:srgbClr val="000000"/>
                </a:solidFill>
                <a:latin typeface="Arial" panose="020B0604020202020204" pitchFamily="34" charset="0"/>
              </a:rPr>
              <a:t>Wiley</a:t>
            </a:r>
            <a:r>
              <a:rPr lang="fi-FI" dirty="0">
                <a:solidFill>
                  <a:srgbClr val="000000"/>
                </a:solidFill>
                <a:latin typeface="Arial" panose="020B0604020202020204" pitchFamily="34" charset="0"/>
              </a:rPr>
              <a:t>-VCH</a:t>
            </a:r>
          </a:p>
        </p:txBody>
      </p:sp>
    </p:spTree>
    <p:extLst>
      <p:ext uri="{BB962C8B-B14F-4D97-AF65-F5344CB8AC3E}">
        <p14:creationId xmlns:p14="http://schemas.microsoft.com/office/powerpoint/2010/main" val="3051542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756484" y="256674"/>
            <a:ext cx="3895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3600" dirty="0" err="1"/>
              <a:t>Auger</a:t>
            </a:r>
            <a:r>
              <a:rPr lang="fi-FI" sz="3600" dirty="0"/>
              <a:t> </a:t>
            </a:r>
            <a:r>
              <a:rPr lang="fi-FI" sz="3600" dirty="0" err="1"/>
              <a:t>Spectroscopy</a:t>
            </a:r>
            <a:endParaRPr lang="fi-FI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45" y="1287615"/>
            <a:ext cx="7664677" cy="462861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864936" y="6025052"/>
            <a:ext cx="26917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2000" b="0" i="0" u="none" strike="noStrike" baseline="0" dirty="0">
                <a:latin typeface="Arial" panose="020B0604020202020204" pitchFamily="34" charset="0"/>
              </a:rPr>
              <a:t>E. </a:t>
            </a:r>
            <a:r>
              <a:rPr lang="fi-FI" sz="2000" b="0" i="0" u="none" strike="noStrike" baseline="0" dirty="0" err="1">
                <a:latin typeface="Arial" panose="020B0604020202020204" pitchFamily="34" charset="0"/>
              </a:rPr>
              <a:t>Haimi</a:t>
            </a:r>
            <a:r>
              <a:rPr lang="fi-FI" sz="2000" b="0" i="0" u="none" strike="noStrike" baseline="0" dirty="0">
                <a:latin typeface="Arial" panose="020B0604020202020204" pitchFamily="34" charset="0"/>
              </a:rPr>
              <a:t>, SEM </a:t>
            </a:r>
            <a:r>
              <a:rPr lang="fi-FI" sz="2000" b="0" i="0" u="none" strike="noStrike" baseline="0" dirty="0" err="1">
                <a:latin typeface="Arial" panose="020B0604020202020204" pitchFamily="34" charset="0"/>
              </a:rPr>
              <a:t>lecture</a:t>
            </a:r>
            <a:endParaRPr lang="fi-FI" sz="2000" dirty="0"/>
          </a:p>
        </p:txBody>
      </p:sp>
      <p:sp>
        <p:nvSpPr>
          <p:cNvPr id="2" name="Rectangle 1"/>
          <p:cNvSpPr/>
          <p:nvPr/>
        </p:nvSpPr>
        <p:spPr>
          <a:xfrm>
            <a:off x="8059271" y="1651792"/>
            <a:ext cx="3931023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2000" dirty="0" err="1">
                <a:solidFill>
                  <a:srgbClr val="C00000"/>
                </a:solidFill>
              </a:rPr>
              <a:t>Auger</a:t>
            </a:r>
            <a:r>
              <a:rPr lang="fi-FI" sz="2000" dirty="0">
                <a:solidFill>
                  <a:srgbClr val="C00000"/>
                </a:solidFill>
              </a:rPr>
              <a:t> </a:t>
            </a:r>
            <a:r>
              <a:rPr lang="fi-FI" sz="2000" dirty="0" err="1">
                <a:solidFill>
                  <a:srgbClr val="C00000"/>
                </a:solidFill>
              </a:rPr>
              <a:t>electrons</a:t>
            </a:r>
            <a:r>
              <a:rPr lang="fi-FI" sz="2000" dirty="0">
                <a:solidFill>
                  <a:srgbClr val="C00000"/>
                </a:solidFill>
              </a:rPr>
              <a:t> </a:t>
            </a:r>
            <a:r>
              <a:rPr lang="fi-FI" sz="2000" dirty="0" err="1">
                <a:solidFill>
                  <a:srgbClr val="C00000"/>
                </a:solidFill>
              </a:rPr>
              <a:t>were</a:t>
            </a:r>
            <a:r>
              <a:rPr lang="fi-FI" sz="2000" dirty="0">
                <a:solidFill>
                  <a:srgbClr val="C00000"/>
                </a:solidFill>
              </a:rPr>
              <a:t> </a:t>
            </a:r>
            <a:r>
              <a:rPr lang="fi-FI" sz="2000" dirty="0" err="1">
                <a:solidFill>
                  <a:srgbClr val="C00000"/>
                </a:solidFill>
              </a:rPr>
              <a:t>named</a:t>
            </a:r>
            <a:r>
              <a:rPr lang="fi-FI" sz="2000" dirty="0">
                <a:solidFill>
                  <a:srgbClr val="C00000"/>
                </a:solidFill>
              </a:rPr>
              <a:t> </a:t>
            </a:r>
            <a:r>
              <a:rPr lang="fi-FI" sz="2000" dirty="0" err="1">
                <a:solidFill>
                  <a:srgbClr val="C00000"/>
                </a:solidFill>
              </a:rPr>
              <a:t>after</a:t>
            </a:r>
            <a:r>
              <a:rPr lang="fi-FI" sz="2000" dirty="0">
                <a:solidFill>
                  <a:srgbClr val="C00000"/>
                </a:solidFill>
              </a:rPr>
              <a:t> Pierre </a:t>
            </a:r>
            <a:r>
              <a:rPr lang="fi-FI" sz="2000" dirty="0" err="1">
                <a:solidFill>
                  <a:srgbClr val="C00000"/>
                </a:solidFill>
              </a:rPr>
              <a:t>Auger</a:t>
            </a:r>
            <a:r>
              <a:rPr lang="fi-FI" sz="2000" dirty="0">
                <a:solidFill>
                  <a:srgbClr val="C00000"/>
                </a:solidFill>
              </a:rPr>
              <a:t> </a:t>
            </a:r>
            <a:r>
              <a:rPr lang="fi-FI" sz="2000" dirty="0" err="1">
                <a:solidFill>
                  <a:srgbClr val="C00000"/>
                </a:solidFill>
              </a:rPr>
              <a:t>who</a:t>
            </a:r>
            <a:r>
              <a:rPr lang="fi-FI" sz="2000" dirty="0">
                <a:solidFill>
                  <a:srgbClr val="C00000"/>
                </a:solidFill>
              </a:rPr>
              <a:t>, </a:t>
            </a:r>
            <a:r>
              <a:rPr lang="fi-FI" sz="2000" dirty="0" err="1">
                <a:solidFill>
                  <a:srgbClr val="C00000"/>
                </a:solidFill>
              </a:rPr>
              <a:t>together</a:t>
            </a:r>
            <a:r>
              <a:rPr lang="fi-FI" sz="2000" dirty="0">
                <a:solidFill>
                  <a:srgbClr val="C00000"/>
                </a:solidFill>
              </a:rPr>
              <a:t> </a:t>
            </a:r>
            <a:r>
              <a:rPr lang="fi-FI" sz="2000" dirty="0" err="1">
                <a:solidFill>
                  <a:srgbClr val="C00000"/>
                </a:solidFill>
              </a:rPr>
              <a:t>with</a:t>
            </a:r>
            <a:r>
              <a:rPr lang="fi-FI" sz="2000" dirty="0">
                <a:solidFill>
                  <a:srgbClr val="C00000"/>
                </a:solidFill>
              </a:rPr>
              <a:t> </a:t>
            </a:r>
            <a:r>
              <a:rPr lang="fi-FI" sz="2000" dirty="0" err="1">
                <a:solidFill>
                  <a:srgbClr val="C00000"/>
                </a:solidFill>
              </a:rPr>
              <a:t>Lise</a:t>
            </a:r>
            <a:r>
              <a:rPr lang="fi-FI" sz="2000" dirty="0">
                <a:solidFill>
                  <a:srgbClr val="C00000"/>
                </a:solidFill>
              </a:rPr>
              <a:t> </a:t>
            </a:r>
            <a:r>
              <a:rPr lang="fi-FI" sz="2000" dirty="0" err="1">
                <a:solidFill>
                  <a:srgbClr val="C00000"/>
                </a:solidFill>
              </a:rPr>
              <a:t>Meitner</a:t>
            </a:r>
            <a:r>
              <a:rPr lang="fi-FI" sz="2000" dirty="0">
                <a:solidFill>
                  <a:srgbClr val="C00000"/>
                </a:solidFill>
              </a:rPr>
              <a:t>, </a:t>
            </a:r>
            <a:r>
              <a:rPr lang="fi-FI" sz="2000" dirty="0" err="1">
                <a:solidFill>
                  <a:srgbClr val="C00000"/>
                </a:solidFill>
              </a:rPr>
              <a:t>discovered</a:t>
            </a:r>
            <a:r>
              <a:rPr lang="fi-FI" sz="2000" dirty="0">
                <a:solidFill>
                  <a:srgbClr val="C00000"/>
                </a:solidFill>
              </a:rPr>
              <a:t> </a:t>
            </a:r>
            <a:r>
              <a:rPr lang="fi-FI" sz="2000" dirty="0" err="1">
                <a:solidFill>
                  <a:srgbClr val="C00000"/>
                </a:solidFill>
              </a:rPr>
              <a:t>Auger</a:t>
            </a:r>
            <a:r>
              <a:rPr lang="fi-FI" sz="2000" dirty="0">
                <a:solidFill>
                  <a:srgbClr val="C00000"/>
                </a:solidFill>
              </a:rPr>
              <a:t> </a:t>
            </a:r>
            <a:r>
              <a:rPr lang="fi-FI" sz="2000" dirty="0" err="1">
                <a:solidFill>
                  <a:srgbClr val="C00000"/>
                </a:solidFill>
              </a:rPr>
              <a:t>electron</a:t>
            </a:r>
            <a:r>
              <a:rPr lang="fi-FI" sz="2000" dirty="0">
                <a:solidFill>
                  <a:srgbClr val="C00000"/>
                </a:solidFill>
              </a:rPr>
              <a:t> emission in 1920s.</a:t>
            </a:r>
            <a:br>
              <a:rPr lang="fi-FI" sz="2000" dirty="0">
                <a:solidFill>
                  <a:srgbClr val="C00000"/>
                </a:solidFill>
              </a:rPr>
            </a:br>
            <a:r>
              <a:rPr lang="fi-FI" dirty="0" err="1"/>
              <a:t>Leng</a:t>
            </a:r>
            <a:r>
              <a:rPr lang="fi-FI" dirty="0"/>
              <a:t>, </a:t>
            </a:r>
            <a:r>
              <a:rPr lang="fi-FI" dirty="0" err="1"/>
              <a:t>Yang</a:t>
            </a:r>
            <a:r>
              <a:rPr lang="fi-FI" dirty="0"/>
              <a:t>. </a:t>
            </a:r>
            <a:r>
              <a:rPr lang="fi-FI" dirty="0" err="1"/>
              <a:t>Materials</a:t>
            </a:r>
            <a:r>
              <a:rPr lang="fi-FI" dirty="0"/>
              <a:t> </a:t>
            </a:r>
            <a:r>
              <a:rPr lang="fi-FI" dirty="0" err="1"/>
              <a:t>Characterization</a:t>
            </a:r>
            <a:r>
              <a:rPr lang="fi-FI" dirty="0"/>
              <a:t> : </a:t>
            </a:r>
            <a:r>
              <a:rPr lang="fi-FI" dirty="0" err="1"/>
              <a:t>Introduction</a:t>
            </a:r>
            <a:r>
              <a:rPr lang="fi-FI" dirty="0"/>
              <a:t> to </a:t>
            </a:r>
            <a:r>
              <a:rPr lang="fi-FI" dirty="0" err="1"/>
              <a:t>Microscopic</a:t>
            </a:r>
            <a:r>
              <a:rPr lang="fi-FI" dirty="0"/>
              <a:t> and </a:t>
            </a:r>
            <a:r>
              <a:rPr lang="fi-FI" dirty="0" err="1"/>
              <a:t>Spectroscopic</a:t>
            </a:r>
            <a:r>
              <a:rPr lang="fi-FI" dirty="0"/>
              <a:t> </a:t>
            </a:r>
            <a:r>
              <a:rPr lang="fi-FI" dirty="0" err="1"/>
              <a:t>Methods</a:t>
            </a:r>
            <a:r>
              <a:rPr lang="fi-FI" dirty="0"/>
              <a:t>, John </a:t>
            </a:r>
            <a:r>
              <a:rPr lang="fi-FI" dirty="0" err="1"/>
              <a:t>Wiley</a:t>
            </a:r>
            <a:r>
              <a:rPr lang="fi-FI" dirty="0"/>
              <a:t> &amp; </a:t>
            </a:r>
            <a:r>
              <a:rPr lang="fi-FI" dirty="0" err="1"/>
              <a:t>Sons</a:t>
            </a:r>
            <a:r>
              <a:rPr lang="fi-FI" dirty="0"/>
              <a:t>, </a:t>
            </a:r>
            <a:r>
              <a:rPr lang="fi-FI" dirty="0" err="1"/>
              <a:t>Incorporated</a:t>
            </a:r>
            <a:r>
              <a:rPr lang="fi-FI" dirty="0"/>
              <a:t>, 2013. </a:t>
            </a:r>
            <a:r>
              <a:rPr lang="fi-FI" dirty="0" err="1"/>
              <a:t>ProQuest</a:t>
            </a:r>
            <a:r>
              <a:rPr lang="fi-FI" dirty="0"/>
              <a:t> </a:t>
            </a:r>
            <a:r>
              <a:rPr lang="fi-FI" dirty="0" err="1"/>
              <a:t>Ebook</a:t>
            </a:r>
            <a:r>
              <a:rPr lang="fi-FI" dirty="0"/>
              <a:t> Central, http://ebookcentral.proquest.com/lib/aalto-ebooks/detail.action?docID=1333091.</a:t>
            </a:r>
            <a:br>
              <a:rPr lang="fi-FI" dirty="0"/>
            </a:br>
            <a:r>
              <a:rPr lang="fi-FI" dirty="0" err="1"/>
              <a:t>Created</a:t>
            </a:r>
            <a:r>
              <a:rPr lang="fi-FI" dirty="0"/>
              <a:t> </a:t>
            </a:r>
            <a:r>
              <a:rPr lang="fi-FI" dirty="0" err="1"/>
              <a:t>from</a:t>
            </a:r>
            <a:r>
              <a:rPr lang="fi-FI" dirty="0"/>
              <a:t> aalto-</a:t>
            </a:r>
            <a:r>
              <a:rPr lang="fi-FI" dirty="0" err="1"/>
              <a:t>ebooks</a:t>
            </a:r>
            <a:r>
              <a:rPr lang="fi-FI" dirty="0"/>
              <a:t> on 2018-11-26 01:42:43.</a:t>
            </a:r>
          </a:p>
        </p:txBody>
      </p:sp>
    </p:spTree>
    <p:extLst>
      <p:ext uri="{BB962C8B-B14F-4D97-AF65-F5344CB8AC3E}">
        <p14:creationId xmlns:p14="http://schemas.microsoft.com/office/powerpoint/2010/main" val="902871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21194" y="187369"/>
            <a:ext cx="40062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3600" b="1" dirty="0">
                <a:solidFill>
                  <a:srgbClr val="C00000"/>
                </a:solidFill>
                <a:latin typeface="Arial" panose="020B0604020202020204" pitchFamily="34" charset="0"/>
              </a:rPr>
              <a:t>Course </a:t>
            </a:r>
            <a:r>
              <a:rPr lang="fi-FI" sz="3600" b="1" dirty="0" err="1">
                <a:solidFill>
                  <a:srgbClr val="C00000"/>
                </a:solidFill>
                <a:latin typeface="Arial" panose="020B0604020202020204" pitchFamily="34" charset="0"/>
              </a:rPr>
              <a:t>Summary</a:t>
            </a:r>
            <a:endParaRPr lang="fi-FI" sz="3600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5455" y="434454"/>
            <a:ext cx="3078819" cy="228942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646284" y="1083840"/>
            <a:ext cx="49423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2800" b="1" dirty="0" err="1">
                <a:solidFill>
                  <a:srgbClr val="FF7900"/>
                </a:solidFill>
                <a:latin typeface="Arial" panose="020B0604020202020204" pitchFamily="34" charset="0"/>
              </a:rPr>
              <a:t>The</a:t>
            </a:r>
            <a:r>
              <a:rPr lang="fi-FI" sz="2800" b="1" dirty="0">
                <a:solidFill>
                  <a:srgbClr val="FF7900"/>
                </a:solidFill>
                <a:latin typeface="Arial" panose="020B0604020202020204" pitchFamily="34" charset="0"/>
              </a:rPr>
              <a:t> “</a:t>
            </a:r>
            <a:r>
              <a:rPr lang="fi-FI" sz="2800" b="1" dirty="0" err="1">
                <a:solidFill>
                  <a:srgbClr val="FF7900"/>
                </a:solidFill>
                <a:latin typeface="Arial" panose="020B0604020202020204" pitchFamily="34" charset="0"/>
              </a:rPr>
              <a:t>first</a:t>
            </a:r>
            <a:r>
              <a:rPr lang="fi-FI" sz="28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2800" b="1" dirty="0" err="1">
                <a:solidFill>
                  <a:srgbClr val="FF7900"/>
                </a:solidFill>
                <a:latin typeface="Arial" panose="020B0604020202020204" pitchFamily="34" charset="0"/>
              </a:rPr>
              <a:t>lecture</a:t>
            </a:r>
            <a:r>
              <a:rPr lang="fi-FI" sz="2800" b="1" dirty="0">
                <a:solidFill>
                  <a:srgbClr val="FF7900"/>
                </a:solidFill>
                <a:latin typeface="Arial" panose="020B0604020202020204" pitchFamily="34" charset="0"/>
              </a:rPr>
              <a:t>” 10.3.2025</a:t>
            </a:r>
            <a:endParaRPr lang="fi-FI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2016141" y="1924242"/>
            <a:ext cx="2593659" cy="95410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Imaging Method</a:t>
            </a:r>
          </a:p>
          <a:p>
            <a:r>
              <a:rPr lang="en-US" sz="2800" dirty="0"/>
              <a:t>SEM, AFM</a:t>
            </a:r>
            <a:endParaRPr lang="fi-FI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5037836" y="1916221"/>
            <a:ext cx="2938287" cy="1384995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Elemental Analysis</a:t>
            </a:r>
          </a:p>
          <a:p>
            <a:r>
              <a:rPr lang="en-US" sz="2800" dirty="0"/>
              <a:t>EDS Raman XPS   (Auger)   SIMS</a:t>
            </a:r>
            <a:endParaRPr lang="fi-FI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1976035" y="3556785"/>
            <a:ext cx="2997017" cy="95410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Surface properties</a:t>
            </a:r>
          </a:p>
          <a:p>
            <a:r>
              <a:rPr lang="en-US" sz="2800" dirty="0"/>
              <a:t>AFM, SEM,   SIMS</a:t>
            </a:r>
            <a:endParaRPr lang="fi-FI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5082189" y="3556785"/>
            <a:ext cx="2893934" cy="18158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Four Probe Resistivity and Hall </a:t>
            </a:r>
          </a:p>
          <a:p>
            <a:r>
              <a:rPr lang="en-US" sz="2800" dirty="0"/>
              <a:t>Measurement in semiconductors</a:t>
            </a:r>
            <a:endParaRPr lang="fi-FI" sz="2800" dirty="0"/>
          </a:p>
        </p:txBody>
      </p:sp>
    </p:spTree>
    <p:extLst>
      <p:ext uri="{BB962C8B-B14F-4D97-AF65-F5344CB8AC3E}">
        <p14:creationId xmlns:p14="http://schemas.microsoft.com/office/powerpoint/2010/main" val="2058708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7113" y="353217"/>
            <a:ext cx="573746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FF7900"/>
                </a:solidFill>
                <a:latin typeface="Arial" panose="020B0604020202020204" pitchFamily="34" charset="0"/>
              </a:rPr>
              <a:t>The techniques for the exam</a:t>
            </a:r>
            <a:endParaRPr lang="fi-FI" sz="3200" dirty="0"/>
          </a:p>
        </p:txBody>
      </p:sp>
      <p:sp>
        <p:nvSpPr>
          <p:cNvPr id="4" name="Rectangle 3"/>
          <p:cNvSpPr/>
          <p:nvPr/>
        </p:nvSpPr>
        <p:spPr>
          <a:xfrm>
            <a:off x="2272552" y="1477886"/>
            <a:ext cx="7192290" cy="22467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Scanning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Electron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Microscopy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(SEM),    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Four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Probe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Resistivity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and Hall, X-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ray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Diffraction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(XRD),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Raman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Spectroscopy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Atomic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Force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Microscopy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(AFM)</a:t>
            </a:r>
          </a:p>
          <a:p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              </a:t>
            </a:r>
            <a:endParaRPr lang="fi-FI" sz="2800" dirty="0"/>
          </a:p>
        </p:txBody>
      </p:sp>
    </p:spTree>
    <p:extLst>
      <p:ext uri="{BB962C8B-B14F-4D97-AF65-F5344CB8AC3E}">
        <p14:creationId xmlns:p14="http://schemas.microsoft.com/office/powerpoint/2010/main" val="15595544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65969" y="634224"/>
            <a:ext cx="9788094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Oral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Exam</a:t>
            </a:r>
            <a:endParaRPr lang="fi-FI" sz="3600" b="1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r>
              <a:rPr lang="fi-FI" sz="2800" b="1" dirty="0" err="1">
                <a:solidFill>
                  <a:srgbClr val="FF7900"/>
                </a:solidFill>
                <a:latin typeface="Arial" panose="020B0604020202020204" pitchFamily="34" charset="0"/>
              </a:rPr>
              <a:t>First</a:t>
            </a:r>
            <a:r>
              <a:rPr lang="fi-FI" sz="28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2800" b="1" dirty="0" err="1">
                <a:solidFill>
                  <a:srgbClr val="FF7900"/>
                </a:solidFill>
                <a:latin typeface="Arial" panose="020B0604020202020204" pitchFamily="34" charset="0"/>
              </a:rPr>
              <a:t>task</a:t>
            </a:r>
            <a:endParaRPr lang="fi-FI" sz="2800" b="1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•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Describe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a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method</a:t>
            </a:r>
            <a:endParaRPr lang="fi-FI" sz="2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All the methods learned at the course are in my doctoral hat –</a:t>
            </a:r>
          </a:p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you will take one with randomly picking (chit in which the method will be mentioned) and answer to questions:</a:t>
            </a:r>
          </a:p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1. What does the method provide and how does it work? (0-4 p.)</a:t>
            </a:r>
          </a:p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2. What kind of samples can be 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analysed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? (0-4 p.)</a:t>
            </a:r>
          </a:p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3. What could a possible result look and how is it 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</a:rPr>
              <a:t>analysed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? (0-4 </a:t>
            </a:r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p.)</a:t>
            </a:r>
            <a:endParaRPr lang="fi-FI" sz="2400" dirty="0"/>
          </a:p>
        </p:txBody>
      </p:sp>
    </p:spTree>
    <p:extLst>
      <p:ext uri="{BB962C8B-B14F-4D97-AF65-F5344CB8AC3E}">
        <p14:creationId xmlns:p14="http://schemas.microsoft.com/office/powerpoint/2010/main" val="27721071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1010" y="216099"/>
            <a:ext cx="5256413" cy="6309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Oral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Exam</a:t>
            </a:r>
            <a:endParaRPr lang="fi-FI" sz="3600" b="1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r>
              <a:rPr lang="fi-FI" sz="2800" b="1" dirty="0">
                <a:solidFill>
                  <a:srgbClr val="FF7900"/>
                </a:solidFill>
                <a:latin typeface="Arial" panose="020B0604020202020204" pitchFamily="34" charset="0"/>
              </a:rPr>
              <a:t>Second </a:t>
            </a:r>
            <a:r>
              <a:rPr lang="fi-FI" sz="2800" b="1" dirty="0" err="1">
                <a:solidFill>
                  <a:srgbClr val="FF7900"/>
                </a:solidFill>
                <a:latin typeface="Arial" panose="020B0604020202020204" pitchFamily="34" charset="0"/>
              </a:rPr>
              <a:t>task</a:t>
            </a:r>
            <a:endParaRPr lang="fi-FI" sz="2800" b="1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• A case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study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: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– 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Real case (from a published paper):A material has been created</a:t>
            </a: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How the sample is synthesized (0-2p) </a:t>
            </a: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What methods are used to characterization and why?</a:t>
            </a:r>
          </a:p>
          <a:p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(0-10 p.)</a:t>
            </a:r>
          </a:p>
          <a:p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3. 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Explain the data </a:t>
            </a:r>
          </a:p>
          <a:p>
            <a:r>
              <a:rPr lang="fi-FI" sz="2400" dirty="0">
                <a:solidFill>
                  <a:srgbClr val="000000"/>
                </a:solidFill>
                <a:latin typeface="Arial" panose="020B0604020202020204" pitchFamily="34" charset="0"/>
              </a:rPr>
              <a:t>(0-10 p.)</a:t>
            </a:r>
            <a:endParaRPr lang="fi-FI" sz="2400" dirty="0"/>
          </a:p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4. Your own idea about characterization (enough (Why ?) or need more ? If need what method could be used and why ? (0-2 p)</a:t>
            </a:r>
            <a:endParaRPr lang="fi-FI" sz="2400" dirty="0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9841AF-BC85-BA23-A623-77599E64C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069" y="812638"/>
            <a:ext cx="6855741" cy="474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272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72553" y="1053353"/>
            <a:ext cx="871817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Exam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practice</a:t>
            </a:r>
            <a:endParaRPr lang="fi-FI" sz="3600" b="1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endParaRPr lang="fi-FI" sz="3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fi-FI" sz="3600" dirty="0">
                <a:solidFill>
                  <a:srgbClr val="000000"/>
                </a:solidFill>
                <a:latin typeface="Arial" panose="020B0604020202020204" pitchFamily="34" charset="0"/>
              </a:rPr>
              <a:t>Case:</a:t>
            </a:r>
          </a:p>
          <a:p>
            <a:pPr algn="just"/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</a:rPr>
              <a:t>Al and </a:t>
            </a:r>
            <a:r>
              <a:rPr lang="en-US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Ti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</a:rPr>
              <a:t> co-doped zinc oxide (ATZO) </a:t>
            </a:r>
            <a:r>
              <a:rPr lang="en-US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nano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</a:rPr>
              <a:t>-structured thin films with 1 at % Al and 0.1 at % </a:t>
            </a:r>
            <a:r>
              <a:rPr lang="en-US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Ti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</a:rPr>
              <a:t> were deposited on </a:t>
            </a:r>
            <a:r>
              <a:rPr lang="fr-FR" sz="2800" dirty="0">
                <a:solidFill>
                  <a:srgbClr val="000000"/>
                </a:solidFill>
                <a:latin typeface="Arial" panose="020B0604020202020204" pitchFamily="34" charset="0"/>
              </a:rPr>
              <a:t>glass </a:t>
            </a:r>
            <a:r>
              <a:rPr lang="fr-FR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substrate</a:t>
            </a:r>
            <a:r>
              <a:rPr lang="fr-FR" sz="2800" dirty="0">
                <a:solidFill>
                  <a:srgbClr val="000000"/>
                </a:solidFill>
                <a:latin typeface="Arial" panose="020B0604020202020204" pitchFamily="34" charset="0"/>
              </a:rPr>
              <a:t> via sol–gel technique.</a:t>
            </a:r>
          </a:p>
          <a:p>
            <a:pPr algn="just"/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How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would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you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fi-FI" sz="2800" dirty="0" err="1">
                <a:solidFill>
                  <a:srgbClr val="000000"/>
                </a:solidFill>
                <a:latin typeface="Arial" panose="020B0604020202020204" pitchFamily="34" charset="0"/>
              </a:rPr>
              <a:t>analyse</a:t>
            </a:r>
            <a:r>
              <a:rPr lang="fi-FI" sz="2800" dirty="0">
                <a:solidFill>
                  <a:srgbClr val="000000"/>
                </a:solidFill>
                <a:latin typeface="Arial" panose="020B0604020202020204" pitchFamily="34" charset="0"/>
              </a:rPr>
              <a:t>?</a:t>
            </a:r>
            <a:endParaRPr lang="fi-FI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D036F1-4D09-CFF8-9450-B16A40BB9130}"/>
              </a:ext>
            </a:extLst>
          </p:cNvPr>
          <p:cNvSpPr txBox="1"/>
          <p:nvPr/>
        </p:nvSpPr>
        <p:spPr>
          <a:xfrm>
            <a:off x="5293894" y="6256983"/>
            <a:ext cx="72349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>
                <a:solidFill>
                  <a:srgbClr val="2197D2"/>
                </a:solidFill>
                <a:latin typeface="AdvOT863180fb"/>
              </a:rPr>
              <a:t>Journal of Alloys and Compounds 657 (2016) 296</a:t>
            </a:r>
            <a:r>
              <a:rPr lang="en-US" sz="2400" b="0" i="0" u="none" strike="noStrike" baseline="0" dirty="0">
                <a:solidFill>
                  <a:srgbClr val="2197D2"/>
                </a:solidFill>
                <a:latin typeface="AdvPS44A44B"/>
              </a:rPr>
              <a:t>e</a:t>
            </a:r>
            <a:r>
              <a:rPr lang="en-US" sz="2400" b="0" i="0" u="none" strike="noStrike" baseline="0" dirty="0">
                <a:solidFill>
                  <a:srgbClr val="2197D2"/>
                </a:solidFill>
                <a:latin typeface="AdvOT863180fb"/>
              </a:rPr>
              <a:t>301</a:t>
            </a:r>
            <a:endParaRPr lang="en-FI" sz="2400" dirty="0"/>
          </a:p>
        </p:txBody>
      </p:sp>
    </p:spTree>
    <p:extLst>
      <p:ext uri="{BB962C8B-B14F-4D97-AF65-F5344CB8AC3E}">
        <p14:creationId xmlns:p14="http://schemas.microsoft.com/office/powerpoint/2010/main" val="29548802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99882" y="133147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i-FI" sz="2400" b="1" dirty="0" err="1">
                <a:solidFill>
                  <a:srgbClr val="FF7900"/>
                </a:solidFill>
                <a:latin typeface="Arial" panose="020B0604020202020204" pitchFamily="34" charset="0"/>
              </a:rPr>
              <a:t>Exam</a:t>
            </a:r>
            <a:r>
              <a:rPr lang="fi-FI" sz="24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2400" b="1" dirty="0" err="1">
                <a:solidFill>
                  <a:srgbClr val="FF7900"/>
                </a:solidFill>
                <a:latin typeface="Arial" panose="020B0604020202020204" pitchFamily="34" charset="0"/>
              </a:rPr>
              <a:t>practice</a:t>
            </a:r>
            <a:endParaRPr lang="fi-FI" sz="2400" b="1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Interpretation of the following data…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What does it tell you?</a:t>
            </a:r>
            <a:endParaRPr lang="fi-FI" dirty="0"/>
          </a:p>
        </p:txBody>
      </p:sp>
      <p:sp>
        <p:nvSpPr>
          <p:cNvPr id="4" name="Rectangle 3"/>
          <p:cNvSpPr/>
          <p:nvPr/>
        </p:nvSpPr>
        <p:spPr>
          <a:xfrm>
            <a:off x="2938309" y="550840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</a:rPr>
              <a:t>Fig. 1 </a:t>
            </a:r>
            <a:r>
              <a:rPr lang="en-US" dirty="0">
                <a:latin typeface="Arial" panose="020B0604020202020204" pitchFamily="34" charset="0"/>
              </a:rPr>
              <a:t>Al–</a:t>
            </a:r>
            <a:r>
              <a:rPr lang="en-US" dirty="0" err="1">
                <a:latin typeface="Arial" panose="020B0604020202020204" pitchFamily="34" charset="0"/>
              </a:rPr>
              <a:t>Ti</a:t>
            </a:r>
            <a:r>
              <a:rPr lang="en-US" dirty="0">
                <a:latin typeface="Arial" panose="020B0604020202020204" pitchFamily="34" charset="0"/>
              </a:rPr>
              <a:t> co-doped </a:t>
            </a:r>
            <a:r>
              <a:rPr lang="en-US" dirty="0" err="1">
                <a:latin typeface="Arial" panose="020B0604020202020204" pitchFamily="34" charset="0"/>
              </a:rPr>
              <a:t>ZnO</a:t>
            </a:r>
            <a:r>
              <a:rPr lang="en-US" dirty="0">
                <a:latin typeface="Arial" panose="020B0604020202020204" pitchFamily="34" charset="0"/>
              </a:rPr>
              <a:t> (</a:t>
            </a:r>
            <a:r>
              <a:rPr lang="en-US" dirty="0">
                <a:latin typeface="Times New Roman" panose="02020603050405020304" pitchFamily="18" charset="0"/>
              </a:rPr>
              <a:t>ATZO) thin film (a) and JCPDS card number 89-1397 (b) [standard hexagonal </a:t>
            </a:r>
            <a:r>
              <a:rPr lang="en-US" dirty="0" err="1">
                <a:latin typeface="Times New Roman" panose="02020603050405020304" pitchFamily="18" charset="0"/>
              </a:rPr>
              <a:t>ZnO</a:t>
            </a:r>
            <a:r>
              <a:rPr lang="en-US" dirty="0">
                <a:latin typeface="Times New Roman" panose="02020603050405020304" pitchFamily="18" charset="0"/>
              </a:rPr>
              <a:t>] .</a:t>
            </a:r>
            <a:endParaRPr lang="fi-FI" dirty="0"/>
          </a:p>
        </p:txBody>
      </p:sp>
      <p:sp>
        <p:nvSpPr>
          <p:cNvPr id="5" name="Rectangle 4"/>
          <p:cNvSpPr/>
          <p:nvPr/>
        </p:nvSpPr>
        <p:spPr>
          <a:xfrm>
            <a:off x="7517049" y="6106612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dirty="0" err="1">
                <a:latin typeface="Arial" panose="020B0604020202020204" pitchFamily="34" charset="0"/>
              </a:rPr>
              <a:t>What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method</a:t>
            </a:r>
            <a:r>
              <a:rPr lang="fi-FI" dirty="0">
                <a:latin typeface="Arial" panose="020B0604020202020204" pitchFamily="34" charset="0"/>
              </a:rPr>
              <a:t>?</a:t>
            </a:r>
            <a:endParaRPr lang="fi-FI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6DBCF0-8571-275F-51BC-56ABBEF42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291" y="1234042"/>
            <a:ext cx="6006014" cy="422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4589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95281" y="385500"/>
            <a:ext cx="793376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FF7900"/>
                </a:solidFill>
                <a:latin typeface="Times New Roman" panose="02020603050405020304" pitchFamily="18" charset="0"/>
              </a:rPr>
              <a:t>Fig. 2. </a:t>
            </a:r>
            <a:r>
              <a:rPr lang="en-US" sz="2800" dirty="0" err="1">
                <a:solidFill>
                  <a:srgbClr val="FF7900"/>
                </a:solidFill>
                <a:latin typeface="Times New Roman" panose="02020603050405020304" pitchFamily="18" charset="0"/>
              </a:rPr>
              <a:t>ZnO</a:t>
            </a:r>
            <a:r>
              <a:rPr lang="en-US" sz="2800" dirty="0">
                <a:solidFill>
                  <a:srgbClr val="FF7900"/>
                </a:solidFill>
                <a:latin typeface="Times New Roman" panose="02020603050405020304" pitchFamily="18" charset="0"/>
              </a:rPr>
              <a:t> (a), Al </a:t>
            </a:r>
            <a:r>
              <a:rPr lang="en-US" sz="2800" dirty="0" err="1">
                <a:solidFill>
                  <a:srgbClr val="FF7900"/>
                </a:solidFill>
                <a:latin typeface="Times New Roman" panose="02020603050405020304" pitchFamily="18" charset="0"/>
              </a:rPr>
              <a:t>dobed</a:t>
            </a:r>
            <a:r>
              <a:rPr lang="en-US" sz="2800" dirty="0">
                <a:solidFill>
                  <a:srgbClr val="FF7900"/>
                </a:solidFill>
                <a:latin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7900"/>
                </a:solidFill>
                <a:latin typeface="Times New Roman" panose="02020603050405020304" pitchFamily="18" charset="0"/>
              </a:rPr>
              <a:t>ZnO</a:t>
            </a:r>
            <a:r>
              <a:rPr lang="en-US" sz="2800" dirty="0">
                <a:solidFill>
                  <a:srgbClr val="FF7900"/>
                </a:solidFill>
                <a:latin typeface="Times New Roman" panose="02020603050405020304" pitchFamily="18" charset="0"/>
              </a:rPr>
              <a:t> (AZO) (b), ATZO thin films (c) and the cross-sectional image of the ATZO thin film (d).</a:t>
            </a:r>
            <a:endParaRPr lang="fi-FI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A109FA-2D11-989D-2CAC-BCFFE6F46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6151" y="1851171"/>
            <a:ext cx="6057900" cy="478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130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50142" y="402976"/>
            <a:ext cx="682662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FF7900"/>
                </a:solidFill>
                <a:latin typeface="Times New Roman" panose="02020603050405020304" pitchFamily="18" charset="0"/>
              </a:rPr>
              <a:t>Fig. 3. Surface roughness and grain size of the</a:t>
            </a:r>
          </a:p>
          <a:p>
            <a:r>
              <a:rPr lang="en-US" sz="2800" dirty="0" err="1">
                <a:solidFill>
                  <a:srgbClr val="FF7900"/>
                </a:solidFill>
                <a:latin typeface="Times New Roman" panose="02020603050405020304" pitchFamily="18" charset="0"/>
              </a:rPr>
              <a:t>ZnO</a:t>
            </a:r>
            <a:r>
              <a:rPr lang="en-US" sz="2800" dirty="0">
                <a:solidFill>
                  <a:srgbClr val="FF7900"/>
                </a:solidFill>
                <a:latin typeface="Times New Roman" panose="02020603050405020304" pitchFamily="18" charset="0"/>
              </a:rPr>
              <a:t>, AZO and ATZO thin films.</a:t>
            </a:r>
            <a:endParaRPr lang="fi-FI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D8C850-2FC1-F9D6-3A03-A75FDA8AB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234" y="1613032"/>
            <a:ext cx="5711991" cy="484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004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55259" y="331258"/>
            <a:ext cx="710901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7900"/>
                </a:solidFill>
                <a:latin typeface="Arial" panose="020B0604020202020204" pitchFamily="34" charset="0"/>
              </a:rPr>
              <a:t>Fig. 4. (a) </a:t>
            </a:r>
            <a:r>
              <a:rPr lang="en-US" sz="2800" b="1" dirty="0" err="1">
                <a:solidFill>
                  <a:srgbClr val="FF7900"/>
                </a:solidFill>
                <a:latin typeface="Arial" panose="020B0604020202020204" pitchFamily="34" charset="0"/>
              </a:rPr>
              <a:t>ZnO</a:t>
            </a:r>
            <a:r>
              <a:rPr lang="en-US" sz="2800" b="1" dirty="0">
                <a:solidFill>
                  <a:srgbClr val="FF7900"/>
                </a:solidFill>
                <a:latin typeface="Arial" panose="020B0604020202020204" pitchFamily="34" charset="0"/>
              </a:rPr>
              <a:t>, (b) AZO and (c) ATZO thin</a:t>
            </a:r>
          </a:p>
          <a:p>
            <a:r>
              <a:rPr lang="fi-FI" sz="2800" b="1" dirty="0" err="1">
                <a:solidFill>
                  <a:srgbClr val="FF7900"/>
                </a:solidFill>
                <a:latin typeface="Arial" panose="020B0604020202020204" pitchFamily="34" charset="0"/>
              </a:rPr>
              <a:t>films</a:t>
            </a:r>
            <a:endParaRPr lang="fi-FI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1685E1-1585-4952-0EF4-10A5E5031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32" y="1441863"/>
            <a:ext cx="5018053" cy="25872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B10CE12-7E8E-6981-BD63-7B6CC64CB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69" y="4125326"/>
            <a:ext cx="5156210" cy="26039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57C99A-3258-9AE2-475D-30517DDEF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41863"/>
            <a:ext cx="5410200" cy="278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4215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05669" y="398493"/>
            <a:ext cx="710033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FF7900"/>
                </a:solidFill>
                <a:latin typeface="Times New Roman" panose="02020603050405020304" pitchFamily="18" charset="0"/>
              </a:rPr>
              <a:t>Fig.5. </a:t>
            </a:r>
            <a:r>
              <a:rPr lang="en-US" sz="2800" dirty="0" err="1">
                <a:solidFill>
                  <a:srgbClr val="FF7900"/>
                </a:solidFill>
                <a:latin typeface="Times New Roman" panose="02020603050405020304" pitchFamily="18" charset="0"/>
              </a:rPr>
              <a:t>ZnO</a:t>
            </a:r>
            <a:r>
              <a:rPr lang="en-US" sz="2800" dirty="0">
                <a:solidFill>
                  <a:srgbClr val="FF7900"/>
                </a:solidFill>
                <a:latin typeface="Times New Roman" panose="02020603050405020304" pitchFamily="18" charset="0"/>
              </a:rPr>
              <a:t> (a), AZO (b) and ATZO (c) thin</a:t>
            </a:r>
          </a:p>
          <a:p>
            <a:r>
              <a:rPr lang="fi-FI" sz="2800" dirty="0" err="1">
                <a:solidFill>
                  <a:srgbClr val="FF7900"/>
                </a:solidFill>
                <a:latin typeface="Times New Roman" panose="02020603050405020304" pitchFamily="18" charset="0"/>
              </a:rPr>
              <a:t>film</a:t>
            </a:r>
            <a:endParaRPr lang="fi-FI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87580C-DCCC-A654-349D-F4F335CD7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669" y="1729397"/>
            <a:ext cx="6925519" cy="473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3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9103" y="1844218"/>
            <a:ext cx="3309794" cy="281601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2" y="89892"/>
            <a:ext cx="121920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200" b="1" dirty="0">
                <a:solidFill>
                  <a:srgbClr val="FF7900"/>
                </a:solidFill>
                <a:latin typeface="Arial" panose="020B0604020202020204" pitchFamily="34" charset="0"/>
              </a:rPr>
              <a:t>Energy </a:t>
            </a:r>
            <a:r>
              <a:rPr lang="fi-FI" sz="3200" b="1" dirty="0" err="1">
                <a:solidFill>
                  <a:srgbClr val="FF7900"/>
                </a:solidFill>
                <a:latin typeface="Arial" panose="020B0604020202020204" pitchFamily="34" charset="0"/>
              </a:rPr>
              <a:t>Dispersive</a:t>
            </a:r>
            <a:r>
              <a:rPr lang="fi-FI" sz="3200" b="1" dirty="0">
                <a:solidFill>
                  <a:srgbClr val="FF7900"/>
                </a:solidFill>
                <a:latin typeface="Arial" panose="020B0604020202020204" pitchFamily="34" charset="0"/>
              </a:rPr>
              <a:t> X-</a:t>
            </a:r>
            <a:r>
              <a:rPr lang="fi-FI" sz="3200" b="1" dirty="0" err="1">
                <a:solidFill>
                  <a:srgbClr val="FF7900"/>
                </a:solidFill>
                <a:latin typeface="Arial" panose="020B0604020202020204" pitchFamily="34" charset="0"/>
              </a:rPr>
              <a:t>ray</a:t>
            </a:r>
            <a:r>
              <a:rPr lang="fi-FI" sz="32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200" b="1" dirty="0" err="1">
                <a:solidFill>
                  <a:srgbClr val="FF7900"/>
                </a:solidFill>
                <a:latin typeface="Arial" panose="020B0604020202020204" pitchFamily="34" charset="0"/>
              </a:rPr>
              <a:t>Spectroscopy</a:t>
            </a:r>
            <a:r>
              <a:rPr lang="fi-FI" sz="3200" b="1" dirty="0">
                <a:solidFill>
                  <a:srgbClr val="FF7900"/>
                </a:solidFill>
                <a:latin typeface="Arial" panose="020B0604020202020204" pitchFamily="34" charset="0"/>
              </a:rPr>
              <a:t> (EDS) </a:t>
            </a:r>
            <a:r>
              <a:rPr lang="fi-FI" sz="3200" b="1" dirty="0" err="1">
                <a:solidFill>
                  <a:srgbClr val="FF7900"/>
                </a:solidFill>
                <a:latin typeface="Arial" panose="020B0604020202020204" pitchFamily="34" charset="0"/>
              </a:rPr>
              <a:t>Characteristic</a:t>
            </a:r>
            <a:r>
              <a:rPr lang="fi-FI" sz="3200" b="1" dirty="0">
                <a:solidFill>
                  <a:srgbClr val="FF7900"/>
                </a:solidFill>
                <a:latin typeface="Arial" panose="020B0604020202020204" pitchFamily="34" charset="0"/>
              </a:rPr>
              <a:t> X-</a:t>
            </a:r>
            <a:r>
              <a:rPr lang="fi-FI" sz="3200" b="1" dirty="0" err="1">
                <a:solidFill>
                  <a:srgbClr val="FF7900"/>
                </a:solidFill>
                <a:latin typeface="Arial" panose="020B0604020202020204" pitchFamily="34" charset="0"/>
              </a:rPr>
              <a:t>rays</a:t>
            </a:r>
            <a:endParaRPr lang="fi-FI" sz="3200" dirty="0"/>
          </a:p>
        </p:txBody>
      </p:sp>
      <p:sp>
        <p:nvSpPr>
          <p:cNvPr id="4" name="Rectangle 3"/>
          <p:cNvSpPr/>
          <p:nvPr/>
        </p:nvSpPr>
        <p:spPr>
          <a:xfrm>
            <a:off x="1" y="1988597"/>
            <a:ext cx="592755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i-FI" sz="2800" dirty="0" err="1">
                <a:latin typeface="Arial" panose="020B0604020202020204" pitchFamily="34" charset="0"/>
              </a:rPr>
              <a:t>Incident</a:t>
            </a:r>
            <a:r>
              <a:rPr lang="fi-FI" sz="2800" dirty="0">
                <a:latin typeface="Arial" panose="020B0604020202020204" pitchFamily="34" charset="0"/>
              </a:rPr>
              <a:t> </a:t>
            </a:r>
            <a:r>
              <a:rPr lang="fi-FI" sz="2800" dirty="0" err="1">
                <a:latin typeface="Arial" panose="020B0604020202020204" pitchFamily="34" charset="0"/>
              </a:rPr>
              <a:t>electron</a:t>
            </a:r>
            <a:r>
              <a:rPr lang="fi-FI" sz="2800" dirty="0">
                <a:latin typeface="Arial" panose="020B0604020202020204" pitchFamily="34" charset="0"/>
              </a:rPr>
              <a:t> </a:t>
            </a:r>
            <a:r>
              <a:rPr lang="fi-FI" sz="2800" dirty="0" err="1">
                <a:latin typeface="Arial" panose="020B0604020202020204" pitchFamily="34" charset="0"/>
              </a:rPr>
              <a:t>beam</a:t>
            </a:r>
            <a:r>
              <a:rPr lang="fi-FI" sz="2800" dirty="0">
                <a:latin typeface="Arial" panose="020B0604020202020204" pitchFamily="34" charset="0"/>
              </a:rPr>
              <a:t> </a:t>
            </a:r>
            <a:r>
              <a:rPr lang="fi-FI" sz="2800" dirty="0" err="1">
                <a:latin typeface="Arial" panose="020B0604020202020204" pitchFamily="34" charset="0"/>
              </a:rPr>
              <a:t>hits</a:t>
            </a:r>
            <a:r>
              <a:rPr lang="fi-FI" sz="2800" dirty="0">
                <a:latin typeface="Arial" panose="020B0604020202020204" pitchFamily="34" charset="0"/>
              </a:rPr>
              <a:t> </a:t>
            </a:r>
            <a:r>
              <a:rPr lang="fi-FI" sz="2800" dirty="0" err="1">
                <a:latin typeface="Arial" panose="020B0604020202020204" pitchFamily="34" charset="0"/>
              </a:rPr>
              <a:t>the</a:t>
            </a:r>
            <a:r>
              <a:rPr lang="fi-FI" sz="2800" dirty="0">
                <a:latin typeface="Arial" panose="020B0604020202020204" pitchFamily="34" charset="0"/>
              </a:rPr>
              <a:t> </a:t>
            </a:r>
            <a:r>
              <a:rPr lang="fi-FI" sz="2800" dirty="0" err="1">
                <a:latin typeface="Arial" panose="020B0604020202020204" pitchFamily="34" charset="0"/>
              </a:rPr>
              <a:t>surface</a:t>
            </a:r>
            <a:endParaRPr lang="fi-FI" sz="2800" dirty="0">
              <a:latin typeface="Arial" panose="020B0604020202020204" pitchFamily="34" charset="0"/>
            </a:endParaRPr>
          </a:p>
          <a:p>
            <a:pPr algn="just"/>
            <a:r>
              <a:rPr lang="fi-FI" sz="2800" dirty="0">
                <a:latin typeface="Arial" panose="020B0604020202020204" pitchFamily="34" charset="0"/>
              </a:rPr>
              <a:t>• </a:t>
            </a:r>
            <a:r>
              <a:rPr lang="fi-FI" sz="2800" dirty="0" err="1">
                <a:latin typeface="Arial" panose="020B0604020202020204" pitchFamily="34" charset="0"/>
              </a:rPr>
              <a:t>Produces</a:t>
            </a:r>
            <a:r>
              <a:rPr lang="fi-FI" sz="2800" dirty="0">
                <a:latin typeface="Arial" panose="020B0604020202020204" pitchFamily="34" charset="0"/>
              </a:rPr>
              <a:t> </a:t>
            </a:r>
            <a:r>
              <a:rPr lang="fi-FI" sz="2800" dirty="0" err="1">
                <a:latin typeface="Arial" panose="020B0604020202020204" pitchFamily="34" charset="0"/>
              </a:rPr>
              <a:t>core-level</a:t>
            </a:r>
            <a:r>
              <a:rPr lang="fi-FI" sz="2800" dirty="0">
                <a:latin typeface="Arial" panose="020B0604020202020204" pitchFamily="34" charset="0"/>
              </a:rPr>
              <a:t> </a:t>
            </a:r>
            <a:r>
              <a:rPr lang="fi-FI" sz="2800" dirty="0" err="1">
                <a:latin typeface="Arial" panose="020B0604020202020204" pitchFamily="34" charset="0"/>
              </a:rPr>
              <a:t>vacancy</a:t>
            </a:r>
            <a:endParaRPr lang="fi-FI" sz="2800" dirty="0">
              <a:latin typeface="Arial" panose="020B0604020202020204" pitchFamily="34" charset="0"/>
            </a:endParaRPr>
          </a:p>
          <a:p>
            <a:pPr algn="just"/>
            <a:r>
              <a:rPr lang="en-US" sz="2800" dirty="0">
                <a:latin typeface="Arial" panose="020B0604020202020204" pitchFamily="34" charset="0"/>
              </a:rPr>
              <a:t>• Relaxation of the </a:t>
            </a:r>
            <a:r>
              <a:rPr lang="en-US" sz="2800" dirty="0" err="1">
                <a:latin typeface="Arial" panose="020B0604020202020204" pitchFamily="34" charset="0"/>
              </a:rPr>
              <a:t>ionised</a:t>
            </a:r>
            <a:r>
              <a:rPr lang="en-US" sz="2800" dirty="0">
                <a:latin typeface="Arial" panose="020B0604020202020204" pitchFamily="34" charset="0"/>
              </a:rPr>
              <a:t> state by emission of an x ray </a:t>
            </a:r>
            <a:r>
              <a:rPr lang="fi-FI" sz="2800" dirty="0" err="1">
                <a:latin typeface="Arial" panose="020B0604020202020204" pitchFamily="34" charset="0"/>
              </a:rPr>
              <a:t>photon</a:t>
            </a:r>
            <a:endParaRPr lang="fi-FI" sz="2800" dirty="0">
              <a:latin typeface="Arial" panose="020B0604020202020204" pitchFamily="34" charset="0"/>
            </a:endParaRPr>
          </a:p>
          <a:p>
            <a:pPr algn="just"/>
            <a:r>
              <a:rPr lang="en-US" sz="2800" dirty="0">
                <a:latin typeface="Arial" panose="020B0604020202020204" pitchFamily="34" charset="0"/>
              </a:rPr>
              <a:t>• Detection of an x ray</a:t>
            </a:r>
            <a:endParaRPr lang="fi-FI" sz="2800" dirty="0"/>
          </a:p>
        </p:txBody>
      </p:sp>
      <p:sp>
        <p:nvSpPr>
          <p:cNvPr id="5" name="Rectangle 4"/>
          <p:cNvSpPr/>
          <p:nvPr/>
        </p:nvSpPr>
        <p:spPr>
          <a:xfrm>
            <a:off x="5999747" y="4660232"/>
            <a:ext cx="609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u="none" strike="noStrike" baseline="0" dirty="0">
                <a:latin typeface="Arial" panose="020B0604020202020204" pitchFamily="34" charset="0"/>
              </a:rPr>
              <a:t>W.R.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Runyan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T.J.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Saffner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Semiconductor measurements</a:t>
            </a:r>
          </a:p>
          <a:p>
            <a:r>
              <a:rPr lang="en-US" b="0" i="0" u="none" strike="noStrike" baseline="0" dirty="0">
                <a:latin typeface="Arial" panose="020B0604020202020204" pitchFamily="34" charset="0"/>
              </a:rPr>
              <a:t>and instrumentation, McGraw Hill, 2nd Ed. 1998, Chapter 14.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78003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14337" y="0"/>
            <a:ext cx="81269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b="1" i="0" u="none" strike="noStrike" baseline="0" dirty="0" err="1">
                <a:solidFill>
                  <a:srgbClr val="FF7900"/>
                </a:solidFill>
                <a:latin typeface="Arial" panose="020B0604020202020204" pitchFamily="34" charset="0"/>
              </a:rPr>
              <a:t>Auger</a:t>
            </a:r>
            <a:r>
              <a:rPr lang="fi-FI" sz="3600" b="1" i="0" u="none" strike="noStrike" baseline="0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Electron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S</a:t>
            </a:r>
            <a:r>
              <a:rPr lang="fi-FI" sz="3600" b="1" i="0" u="none" strike="noStrike" baseline="0" dirty="0" err="1">
                <a:solidFill>
                  <a:srgbClr val="FF7900"/>
                </a:solidFill>
                <a:latin typeface="Arial" panose="020B0604020202020204" pitchFamily="34" charset="0"/>
              </a:rPr>
              <a:t>pectroscopy</a:t>
            </a:r>
            <a:r>
              <a:rPr lang="fi-FI" sz="3600" b="1" i="0" u="none" strike="noStrike" baseline="0" dirty="0">
                <a:solidFill>
                  <a:srgbClr val="FF7900"/>
                </a:solidFill>
                <a:latin typeface="Arial" panose="020B0604020202020204" pitchFamily="34" charset="0"/>
              </a:rPr>
              <a:t> (AES)</a:t>
            </a:r>
          </a:p>
          <a:p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Auger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electron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emission</a:t>
            </a:r>
            <a:endParaRPr lang="fi-FI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rcRect l="16926" t="1603" r="26472" b="81"/>
          <a:stretch/>
        </p:blipFill>
        <p:spPr>
          <a:xfrm>
            <a:off x="3300661" y="1568116"/>
            <a:ext cx="6003758" cy="370171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252276" y="5558589"/>
            <a:ext cx="64510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</a:rPr>
              <a:t>The relaxation of the ionized state by an Auger electron</a:t>
            </a:r>
            <a:endParaRPr lang="fi-FI" sz="2000" dirty="0"/>
          </a:p>
        </p:txBody>
      </p:sp>
    </p:spTree>
    <p:extLst>
      <p:ext uri="{BB962C8B-B14F-4D97-AF65-F5344CB8AC3E}">
        <p14:creationId xmlns:p14="http://schemas.microsoft.com/office/powerpoint/2010/main" val="3937031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15622" y="220397"/>
            <a:ext cx="36984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Auger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electrons</a:t>
            </a:r>
            <a:endParaRPr lang="fi-FI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884" y="881335"/>
            <a:ext cx="4203232" cy="405191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68846" y="1512066"/>
            <a:ext cx="6096000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i-FI" sz="2800" b="0" i="0" u="none" strike="noStrike" baseline="0" dirty="0" err="1">
                <a:latin typeface="Arial" panose="020B0604020202020204" pitchFamily="34" charset="0"/>
              </a:rPr>
              <a:t>Rare</a:t>
            </a:r>
            <a:r>
              <a:rPr lang="fi-FI" sz="2800" b="0" i="0" u="none" strike="noStrike" baseline="0" dirty="0">
                <a:latin typeface="Arial" panose="020B0604020202020204" pitchFamily="34" charset="0"/>
              </a:rPr>
              <a:t> </a:t>
            </a:r>
            <a:r>
              <a:rPr lang="fi-FI" sz="2800" b="0" i="0" u="none" strike="noStrike" baseline="0" dirty="0" err="1">
                <a:latin typeface="Arial" panose="020B0604020202020204" pitchFamily="34" charset="0"/>
              </a:rPr>
              <a:t>event</a:t>
            </a:r>
            <a:endParaRPr lang="fi-FI" sz="2800" b="0" i="0" u="none" strike="noStrike" baseline="0" dirty="0">
              <a:latin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</a:rPr>
              <a:t>1 Auger electron for every 1000 secondary electrons (SEM)</a:t>
            </a:r>
          </a:p>
          <a:p>
            <a:r>
              <a:rPr lang="en-US" dirty="0">
                <a:latin typeface="Arial" panose="020B0604020202020204" pitchFamily="34" charset="0"/>
              </a:rPr>
              <a:t>-&gt; development for a special detectors</a:t>
            </a:r>
          </a:p>
          <a:p>
            <a:r>
              <a:rPr lang="en-US" sz="2800" b="0" i="0" u="none" strike="noStrike" baseline="0" dirty="0">
                <a:latin typeface="Arial" panose="020B0604020202020204" pitchFamily="34" charset="0"/>
              </a:rPr>
              <a:t>• Auger transition is more probable</a:t>
            </a:r>
          </a:p>
          <a:p>
            <a:r>
              <a:rPr lang="fi-FI" sz="2800" b="0" i="0" u="none" strike="noStrike" baseline="0" dirty="0" err="1">
                <a:latin typeface="Arial" panose="020B0604020202020204" pitchFamily="34" charset="0"/>
              </a:rPr>
              <a:t>with</a:t>
            </a:r>
            <a:r>
              <a:rPr lang="fi-FI" sz="2800" b="0" i="0" u="none" strike="noStrike" baseline="0" dirty="0">
                <a:latin typeface="Arial" panose="020B0604020202020204" pitchFamily="34" charset="0"/>
              </a:rPr>
              <a:t> </a:t>
            </a:r>
            <a:r>
              <a:rPr lang="fi-FI" sz="2800" b="0" i="0" u="none" strike="noStrike" baseline="0" dirty="0" err="1">
                <a:latin typeface="Arial" panose="020B0604020202020204" pitchFamily="34" charset="0"/>
              </a:rPr>
              <a:t>light</a:t>
            </a:r>
            <a:r>
              <a:rPr lang="fi-FI" sz="2800" b="0" i="0" u="none" strike="noStrike" baseline="0" dirty="0">
                <a:latin typeface="Arial" panose="020B0604020202020204" pitchFamily="34" charset="0"/>
              </a:rPr>
              <a:t> </a:t>
            </a:r>
            <a:r>
              <a:rPr lang="fi-FI" sz="2800" b="0" i="0" u="none" strike="noStrike" baseline="0" dirty="0" err="1">
                <a:latin typeface="Arial" panose="020B0604020202020204" pitchFamily="34" charset="0"/>
              </a:rPr>
              <a:t>elements</a:t>
            </a:r>
            <a:endParaRPr lang="fi-FI" sz="2800" b="0" i="0" u="none" strike="noStrike" baseline="0" dirty="0">
              <a:latin typeface="Arial" panose="020B0604020202020204" pitchFamily="34" charset="0"/>
            </a:endParaRPr>
          </a:p>
          <a:p>
            <a:r>
              <a:rPr lang="fi-FI" dirty="0">
                <a:latin typeface="Arial" panose="020B0604020202020204" pitchFamily="34" charset="0"/>
              </a:rPr>
              <a:t>– </a:t>
            </a:r>
            <a:r>
              <a:rPr lang="fi-FI" dirty="0" err="1">
                <a:latin typeface="Arial" panose="020B0604020202020204" pitchFamily="34" charset="0"/>
              </a:rPr>
              <a:t>starting</a:t>
            </a:r>
            <a:r>
              <a:rPr lang="fi-FI" dirty="0">
                <a:latin typeface="Arial" panose="020B0604020202020204" pitchFamily="34" charset="0"/>
              </a:rPr>
              <a:t> Li -&gt;</a:t>
            </a:r>
          </a:p>
          <a:p>
            <a:r>
              <a:rPr lang="en-US" dirty="0">
                <a:latin typeface="Arial" panose="020B0604020202020204" pitchFamily="34" charset="0"/>
              </a:rPr>
              <a:t>– Observes well C, N and O</a:t>
            </a:r>
          </a:p>
          <a:p>
            <a:r>
              <a:rPr lang="fi-FI" dirty="0">
                <a:latin typeface="Arial" panose="020B0604020202020204" pitchFamily="34" charset="0"/>
              </a:rPr>
              <a:t>– </a:t>
            </a:r>
            <a:r>
              <a:rPr lang="fi-FI" dirty="0" err="1">
                <a:latin typeface="Arial" panose="020B0604020202020204" pitchFamily="34" charset="0"/>
              </a:rPr>
              <a:t>Are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often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also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contaminants</a:t>
            </a:r>
            <a:endParaRPr lang="fi-FI" dirty="0">
              <a:latin typeface="Arial" panose="020B0604020202020204" pitchFamily="34" charset="0"/>
            </a:endParaRPr>
          </a:p>
          <a:p>
            <a:r>
              <a:rPr lang="fi-FI" dirty="0">
                <a:latin typeface="Arial" panose="020B0604020202020204" pitchFamily="34" charset="0"/>
              </a:rPr>
              <a:t>– </a:t>
            </a:r>
            <a:r>
              <a:rPr lang="fi-FI" dirty="0" err="1">
                <a:latin typeface="Arial" panose="020B0604020202020204" pitchFamily="34" charset="0"/>
              </a:rPr>
              <a:t>Requires</a:t>
            </a:r>
            <a:r>
              <a:rPr lang="fi-FI" dirty="0">
                <a:latin typeface="Arial" panose="020B0604020202020204" pitchFamily="34" charset="0"/>
              </a:rPr>
              <a:t> ultra </a:t>
            </a:r>
            <a:r>
              <a:rPr lang="fi-FI" dirty="0" err="1">
                <a:latin typeface="Arial" panose="020B0604020202020204" pitchFamily="34" charset="0"/>
              </a:rPr>
              <a:t>high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vacuum</a:t>
            </a:r>
            <a:r>
              <a:rPr lang="fi-FI" dirty="0">
                <a:latin typeface="Arial" panose="020B0604020202020204" pitchFamily="34" charset="0"/>
              </a:rPr>
              <a:t> (UHV)</a:t>
            </a:r>
            <a:endParaRPr lang="fi-FI" dirty="0"/>
          </a:p>
        </p:txBody>
      </p:sp>
      <p:sp>
        <p:nvSpPr>
          <p:cNvPr id="5" name="Rectangle 4"/>
          <p:cNvSpPr/>
          <p:nvPr/>
        </p:nvSpPr>
        <p:spPr>
          <a:xfrm>
            <a:off x="5983705" y="511692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u="none" strike="noStrike" baseline="0" dirty="0">
                <a:latin typeface="Arial" panose="020B0604020202020204" pitchFamily="34" charset="0"/>
              </a:rPr>
              <a:t>W.R.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Runyan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T.J.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Saffner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Semiconductor measurements</a:t>
            </a:r>
          </a:p>
          <a:p>
            <a:r>
              <a:rPr lang="en-US" b="0" i="0" u="none" strike="noStrike" baseline="0" dirty="0">
                <a:latin typeface="Arial" panose="020B0604020202020204" pitchFamily="34" charset="0"/>
              </a:rPr>
              <a:t>and instrumentation, McGraw Hill, 2nd Ed. 1998, Chapter 14.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4160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65876" y="196334"/>
            <a:ext cx="621195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Auger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electron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terminology</a:t>
            </a:r>
            <a:endParaRPr lang="fi-FI" sz="3600" dirty="0"/>
          </a:p>
        </p:txBody>
      </p:sp>
      <p:sp>
        <p:nvSpPr>
          <p:cNvPr id="3" name="Rectangle 2"/>
          <p:cNvSpPr/>
          <p:nvPr/>
        </p:nvSpPr>
        <p:spPr>
          <a:xfrm>
            <a:off x="49171" y="1429772"/>
            <a:ext cx="663341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</a:rPr>
              <a:t>Auger electrons originated from different electron shells</a:t>
            </a:r>
          </a:p>
          <a:p>
            <a:r>
              <a:rPr lang="en-US" sz="2400" dirty="0">
                <a:latin typeface="Arial" panose="020B0604020202020204" pitchFamily="34" charset="0"/>
              </a:rPr>
              <a:t>are labelled with three letter: ABC</a:t>
            </a:r>
          </a:p>
          <a:p>
            <a:r>
              <a:rPr lang="fi-FI" sz="2400" dirty="0">
                <a:latin typeface="Arial" panose="020B0604020202020204" pitchFamily="34" charset="0"/>
              </a:rPr>
              <a:t>A = </a:t>
            </a:r>
            <a:r>
              <a:rPr lang="fi-FI" sz="2400" dirty="0" err="1">
                <a:latin typeface="Arial" panose="020B0604020202020204" pitchFamily="34" charset="0"/>
              </a:rPr>
              <a:t>initial</a:t>
            </a:r>
            <a:r>
              <a:rPr lang="fi-FI" sz="2400" dirty="0">
                <a:latin typeface="Arial" panose="020B0604020202020204" pitchFamily="34" charset="0"/>
              </a:rPr>
              <a:t> </a:t>
            </a:r>
            <a:r>
              <a:rPr lang="fi-FI" sz="2400" dirty="0" err="1">
                <a:latin typeface="Arial" panose="020B0604020202020204" pitchFamily="34" charset="0"/>
              </a:rPr>
              <a:t>ionization</a:t>
            </a:r>
            <a:r>
              <a:rPr lang="fi-FI" sz="2400" dirty="0">
                <a:latin typeface="Arial" panose="020B0604020202020204" pitchFamily="34" charset="0"/>
              </a:rPr>
              <a:t> </a:t>
            </a:r>
            <a:r>
              <a:rPr lang="fi-FI" sz="2400" dirty="0" err="1">
                <a:latin typeface="Arial" panose="020B0604020202020204" pitchFamily="34" charset="0"/>
              </a:rPr>
              <a:t>shell</a:t>
            </a:r>
            <a:endParaRPr lang="fi-FI" sz="2400" dirty="0">
              <a:latin typeface="Arial" panose="020B0604020202020204" pitchFamily="34" charset="0"/>
            </a:endParaRPr>
          </a:p>
          <a:p>
            <a:r>
              <a:rPr lang="fi-FI" sz="2400" dirty="0">
                <a:latin typeface="Arial" panose="020B0604020202020204" pitchFamily="34" charset="0"/>
              </a:rPr>
              <a:t>B = </a:t>
            </a:r>
            <a:r>
              <a:rPr lang="fi-FI" sz="2400" dirty="0" err="1">
                <a:latin typeface="Arial" panose="020B0604020202020204" pitchFamily="34" charset="0"/>
              </a:rPr>
              <a:t>replacement</a:t>
            </a:r>
            <a:r>
              <a:rPr lang="fi-FI" sz="2400" dirty="0">
                <a:latin typeface="Arial" panose="020B0604020202020204" pitchFamily="34" charset="0"/>
              </a:rPr>
              <a:t> </a:t>
            </a:r>
            <a:r>
              <a:rPr lang="fi-FI" sz="2400" dirty="0" err="1">
                <a:latin typeface="Arial" panose="020B0604020202020204" pitchFamily="34" charset="0"/>
              </a:rPr>
              <a:t>electron</a:t>
            </a:r>
            <a:r>
              <a:rPr lang="fi-FI" sz="2400" dirty="0">
                <a:latin typeface="Arial" panose="020B0604020202020204" pitchFamily="34" charset="0"/>
              </a:rPr>
              <a:t> </a:t>
            </a:r>
            <a:r>
              <a:rPr lang="fi-FI" sz="2400" dirty="0" err="1">
                <a:latin typeface="Arial" panose="020B0604020202020204" pitchFamily="34" charset="0"/>
              </a:rPr>
              <a:t>shell</a:t>
            </a:r>
            <a:endParaRPr lang="fi-FI" sz="2400" dirty="0">
              <a:latin typeface="Arial" panose="020B0604020202020204" pitchFamily="34" charset="0"/>
            </a:endParaRPr>
          </a:p>
          <a:p>
            <a:r>
              <a:rPr lang="fi-FI" sz="2400" dirty="0">
                <a:latin typeface="Arial" panose="020B0604020202020204" pitchFamily="34" charset="0"/>
              </a:rPr>
              <a:t>C = </a:t>
            </a:r>
            <a:r>
              <a:rPr lang="fi-FI" sz="2400" dirty="0" err="1">
                <a:latin typeface="Arial" panose="020B0604020202020204" pitchFamily="34" charset="0"/>
              </a:rPr>
              <a:t>Auger</a:t>
            </a:r>
            <a:r>
              <a:rPr lang="fi-FI" sz="2400" dirty="0">
                <a:latin typeface="Arial" panose="020B0604020202020204" pitchFamily="34" charset="0"/>
              </a:rPr>
              <a:t> </a:t>
            </a:r>
            <a:r>
              <a:rPr lang="fi-FI" sz="2400" dirty="0" err="1">
                <a:latin typeface="Arial" panose="020B0604020202020204" pitchFamily="34" charset="0"/>
              </a:rPr>
              <a:t>electron</a:t>
            </a:r>
            <a:r>
              <a:rPr lang="fi-FI" sz="2400" dirty="0">
                <a:latin typeface="Arial" panose="020B0604020202020204" pitchFamily="34" charset="0"/>
              </a:rPr>
              <a:t> </a:t>
            </a:r>
            <a:r>
              <a:rPr lang="fi-FI" sz="2400" dirty="0" err="1">
                <a:latin typeface="Arial" panose="020B0604020202020204" pitchFamily="34" charset="0"/>
              </a:rPr>
              <a:t>shell</a:t>
            </a:r>
            <a:endParaRPr lang="fi-FI" sz="2400" dirty="0">
              <a:latin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</a:rPr>
              <a:t>Most probable are KLL, LMM, MNN</a:t>
            </a:r>
            <a:endParaRPr lang="fi-FI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6862" y="1274244"/>
            <a:ext cx="3826043" cy="327849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927558" y="454079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u="none" strike="noStrike" baseline="0" dirty="0">
                <a:latin typeface="Arial" panose="020B0604020202020204" pitchFamily="34" charset="0"/>
              </a:rPr>
              <a:t>W.R.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Runyan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T.J.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Saffner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Semiconductor measurements</a:t>
            </a:r>
          </a:p>
          <a:p>
            <a:r>
              <a:rPr lang="en-US" b="0" i="0" u="none" strike="noStrike" baseline="0" dirty="0">
                <a:latin typeface="Arial" panose="020B0604020202020204" pitchFamily="34" charset="0"/>
              </a:rPr>
              <a:t>and instrumentation, McGraw Hill, 2nd Ed. 1998, Chapter 14.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263823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38419" y="308629"/>
            <a:ext cx="53655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High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surface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sensitivity</a:t>
            </a:r>
            <a:endParaRPr lang="fi-FI" sz="3600" dirty="0"/>
          </a:p>
        </p:txBody>
      </p:sp>
      <p:sp>
        <p:nvSpPr>
          <p:cNvPr id="3" name="Rectangle 2"/>
          <p:cNvSpPr/>
          <p:nvPr/>
        </p:nvSpPr>
        <p:spPr>
          <a:xfrm>
            <a:off x="5831306" y="1453134"/>
            <a:ext cx="543827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</a:rPr>
              <a:t>Incident electron beam 3 -5 </a:t>
            </a:r>
            <a:r>
              <a:rPr lang="en-US" sz="2400" dirty="0" err="1">
                <a:latin typeface="Arial" panose="020B0604020202020204" pitchFamily="34" charset="0"/>
              </a:rPr>
              <a:t>keV</a:t>
            </a:r>
            <a:endParaRPr lang="en-US" sz="2400" dirty="0">
              <a:latin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</a:rPr>
              <a:t>• Auger electrons are adsorbed into</a:t>
            </a:r>
          </a:p>
          <a:p>
            <a:r>
              <a:rPr lang="fi-FI" sz="2400" dirty="0" err="1">
                <a:latin typeface="Arial" panose="020B0604020202020204" pitchFamily="34" charset="0"/>
              </a:rPr>
              <a:t>the</a:t>
            </a:r>
            <a:r>
              <a:rPr lang="fi-FI" sz="2400" dirty="0">
                <a:latin typeface="Arial" panose="020B0604020202020204" pitchFamily="34" charset="0"/>
              </a:rPr>
              <a:t> </a:t>
            </a:r>
            <a:r>
              <a:rPr lang="fi-FI" sz="2400" dirty="0" err="1">
                <a:latin typeface="Arial" panose="020B0604020202020204" pitchFamily="34" charset="0"/>
              </a:rPr>
              <a:t>solid</a:t>
            </a:r>
            <a:r>
              <a:rPr lang="fi-FI" sz="2400" dirty="0">
                <a:latin typeface="Arial" panose="020B0604020202020204" pitchFamily="34" charset="0"/>
              </a:rPr>
              <a:t> </a:t>
            </a:r>
            <a:r>
              <a:rPr lang="fi-FI" sz="2400" dirty="0" err="1">
                <a:latin typeface="Arial" panose="020B0604020202020204" pitchFamily="34" charset="0"/>
              </a:rPr>
              <a:t>sample</a:t>
            </a:r>
            <a:endParaRPr lang="fi-FI" sz="2400" dirty="0">
              <a:latin typeface="Arial" panose="020B0604020202020204" pitchFamily="34" charset="0"/>
            </a:endParaRPr>
          </a:p>
          <a:p>
            <a:endParaRPr lang="fi-FI" sz="2400" dirty="0">
              <a:latin typeface="Arial" panose="020B0604020202020204" pitchFamily="34" charset="0"/>
            </a:endParaRPr>
          </a:p>
          <a:p>
            <a:r>
              <a:rPr lang="fi-FI" sz="2400" dirty="0">
                <a:latin typeface="Arial" panose="020B0604020202020204" pitchFamily="34" charset="0"/>
              </a:rPr>
              <a:t>• </a:t>
            </a:r>
            <a:r>
              <a:rPr lang="fi-FI" sz="2400" dirty="0" err="1">
                <a:latin typeface="Arial" panose="020B0604020202020204" pitchFamily="34" charset="0"/>
              </a:rPr>
              <a:t>Only</a:t>
            </a:r>
            <a:r>
              <a:rPr lang="fi-FI" sz="2400" dirty="0">
                <a:latin typeface="Arial" panose="020B0604020202020204" pitchFamily="34" charset="0"/>
              </a:rPr>
              <a:t> </a:t>
            </a:r>
            <a:r>
              <a:rPr lang="fi-FI" sz="2400" dirty="0" err="1">
                <a:latin typeface="Arial" panose="020B0604020202020204" pitchFamily="34" charset="0"/>
              </a:rPr>
              <a:t>few</a:t>
            </a:r>
            <a:r>
              <a:rPr lang="fi-FI" sz="2400" dirty="0">
                <a:latin typeface="Arial" panose="020B0604020202020204" pitchFamily="34" charset="0"/>
              </a:rPr>
              <a:t> </a:t>
            </a:r>
            <a:r>
              <a:rPr lang="fi-FI" sz="2400" dirty="0" err="1">
                <a:latin typeface="Arial" panose="020B0604020202020204" pitchFamily="34" charset="0"/>
              </a:rPr>
              <a:t>monolayers</a:t>
            </a:r>
            <a:r>
              <a:rPr lang="fi-FI" sz="2400" dirty="0">
                <a:latin typeface="Arial" panose="020B0604020202020204" pitchFamily="34" charset="0"/>
              </a:rPr>
              <a:t> </a:t>
            </a:r>
            <a:r>
              <a:rPr lang="fi-FI" sz="2400" dirty="0" err="1">
                <a:latin typeface="Arial" panose="020B0604020202020204" pitchFamily="34" charset="0"/>
              </a:rPr>
              <a:t>detected</a:t>
            </a:r>
            <a:endParaRPr lang="fi-FI" sz="2400" dirty="0">
              <a:latin typeface="Arial" panose="020B0604020202020204" pitchFamily="34" charset="0"/>
            </a:endParaRPr>
          </a:p>
          <a:p>
            <a:r>
              <a:rPr lang="fi-FI" sz="2400" b="0" i="0" u="none" strike="noStrike" baseline="0" dirty="0">
                <a:latin typeface="Arial" panose="020B0604020202020204" pitchFamily="34" charset="0"/>
              </a:rPr>
              <a:t>– &gt; </a:t>
            </a:r>
            <a:r>
              <a:rPr lang="fi-FI" sz="2400" b="0" i="0" u="none" strike="noStrike" baseline="0" dirty="0" err="1">
                <a:latin typeface="Arial" panose="020B0604020202020204" pitchFamily="34" charset="0"/>
              </a:rPr>
              <a:t>High</a:t>
            </a:r>
            <a:r>
              <a:rPr lang="fi-FI" sz="2400" b="0" i="0" u="none" strike="noStrike" baseline="0" dirty="0">
                <a:latin typeface="Arial" panose="020B0604020202020204" pitchFamily="34" charset="0"/>
              </a:rPr>
              <a:t> </a:t>
            </a:r>
            <a:r>
              <a:rPr lang="fi-FI" sz="2400" b="0" i="0" u="none" strike="noStrike" baseline="0" dirty="0" err="1">
                <a:latin typeface="Arial" panose="020B0604020202020204" pitchFamily="34" charset="0"/>
              </a:rPr>
              <a:t>surface</a:t>
            </a:r>
            <a:r>
              <a:rPr lang="fi-FI" sz="2400" b="0" i="0" u="none" strike="noStrike" baseline="0" dirty="0">
                <a:latin typeface="Arial" panose="020B0604020202020204" pitchFamily="34" charset="0"/>
              </a:rPr>
              <a:t> </a:t>
            </a:r>
            <a:r>
              <a:rPr lang="fi-FI" sz="2400" b="0" i="0" u="none" strike="noStrike" baseline="0" dirty="0" err="1">
                <a:latin typeface="Arial" panose="020B0604020202020204" pitchFamily="34" charset="0"/>
              </a:rPr>
              <a:t>sensitivity</a:t>
            </a:r>
            <a:endParaRPr lang="fi-FI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305" y="1185291"/>
            <a:ext cx="4243137" cy="490467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02442" y="484506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u="none" strike="noStrike" baseline="0" dirty="0">
                <a:latin typeface="Arial" panose="020B0604020202020204" pitchFamily="34" charset="0"/>
              </a:rPr>
              <a:t>W.R.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Runyan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T.J. </a:t>
            </a:r>
            <a:r>
              <a:rPr lang="en-US" b="0" i="0" u="none" strike="noStrike" baseline="0" dirty="0" err="1">
                <a:latin typeface="Arial" panose="020B0604020202020204" pitchFamily="34" charset="0"/>
              </a:rPr>
              <a:t>Saffner</a:t>
            </a:r>
            <a:r>
              <a:rPr lang="en-US" b="0" i="0" u="none" strike="noStrike" baseline="0" dirty="0">
                <a:latin typeface="Arial" panose="020B0604020202020204" pitchFamily="34" charset="0"/>
              </a:rPr>
              <a:t>, Semiconductor measurements</a:t>
            </a:r>
          </a:p>
          <a:p>
            <a:r>
              <a:rPr lang="en-US" b="0" i="0" u="none" strike="noStrike" baseline="0" dirty="0">
                <a:latin typeface="Arial" panose="020B0604020202020204" pitchFamily="34" charset="0"/>
              </a:rPr>
              <a:t>and instrumentation, McGraw Hill, 2nd Ed. 1998, Chapter 14.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297759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21304" y="107922"/>
            <a:ext cx="78205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3600" b="1" i="0" u="none" strike="noStrike" baseline="0" dirty="0" err="1">
                <a:solidFill>
                  <a:srgbClr val="FF7900"/>
                </a:solidFill>
                <a:latin typeface="Arial" panose="020B0604020202020204" pitchFamily="34" charset="0"/>
              </a:rPr>
              <a:t>Auger</a:t>
            </a:r>
            <a:r>
              <a:rPr lang="fi-FI" sz="3600" b="1" i="0" u="none" strike="noStrike" baseline="0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i="0" u="none" strike="noStrike" baseline="0" dirty="0" err="1">
                <a:solidFill>
                  <a:srgbClr val="FF7900"/>
                </a:solidFill>
                <a:latin typeface="Arial" panose="020B0604020202020204" pitchFamily="34" charset="0"/>
              </a:rPr>
              <a:t>equipment</a:t>
            </a:r>
            <a:endParaRPr lang="fi-FI" sz="3600" b="1" i="0" u="none" strike="noStrike" baseline="0" dirty="0">
              <a:solidFill>
                <a:srgbClr val="FF7900"/>
              </a:solidFill>
              <a:latin typeface="Arial" panose="020B0604020202020204" pitchFamily="34" charset="0"/>
            </a:endParaRPr>
          </a:p>
          <a:p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The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cylindrical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mirror</a:t>
            </a:r>
            <a:r>
              <a:rPr lang="fi-FI" sz="3600" b="1" dirty="0">
                <a:solidFill>
                  <a:srgbClr val="FF7900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rgbClr val="FF7900"/>
                </a:solidFill>
                <a:latin typeface="Arial" panose="020B0604020202020204" pitchFamily="34" charset="0"/>
              </a:rPr>
              <a:t>analyser</a:t>
            </a:r>
            <a:endParaRPr lang="fi-FI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895" y="1689329"/>
            <a:ext cx="7311601" cy="439074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60105" y="2130374"/>
            <a:ext cx="45318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i-FI" dirty="0" err="1">
                <a:latin typeface="Arial" panose="020B0604020202020204" pitchFamily="34" charset="0"/>
              </a:rPr>
              <a:t>Applied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negative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voltage</a:t>
            </a:r>
            <a:r>
              <a:rPr lang="fi-FI" dirty="0">
                <a:latin typeface="Arial" panose="020B0604020202020204" pitchFamily="34" charset="0"/>
              </a:rPr>
              <a:t> for </a:t>
            </a:r>
            <a:r>
              <a:rPr lang="fi-FI" dirty="0" err="1">
                <a:latin typeface="Arial" panose="020B0604020202020204" pitchFamily="34" charset="0"/>
              </a:rPr>
              <a:t>the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outer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plate</a:t>
            </a:r>
            <a:endParaRPr lang="fi-FI" dirty="0">
              <a:latin typeface="Arial" panose="020B0604020202020204" pitchFamily="34" charset="0"/>
            </a:endParaRPr>
          </a:p>
          <a:p>
            <a:pPr algn="just"/>
            <a:r>
              <a:rPr lang="fi-FI" dirty="0">
                <a:latin typeface="Arial" panose="020B0604020202020204" pitchFamily="34" charset="0"/>
              </a:rPr>
              <a:t>• Inner </a:t>
            </a:r>
            <a:r>
              <a:rPr lang="fi-FI" dirty="0" err="1">
                <a:latin typeface="Arial" panose="020B0604020202020204" pitchFamily="34" charset="0"/>
              </a:rPr>
              <a:t>plate</a:t>
            </a:r>
            <a:r>
              <a:rPr lang="fi-FI" dirty="0">
                <a:latin typeface="Arial" panose="020B0604020202020204" pitchFamily="34" charset="0"/>
              </a:rPr>
              <a:t> to </a:t>
            </a:r>
            <a:r>
              <a:rPr lang="fi-FI" dirty="0" err="1">
                <a:latin typeface="Arial" panose="020B0604020202020204" pitchFamily="34" charset="0"/>
              </a:rPr>
              <a:t>ground</a:t>
            </a:r>
            <a:endParaRPr lang="fi-FI" dirty="0">
              <a:latin typeface="Arial" panose="020B0604020202020204" pitchFamily="34" charset="0"/>
            </a:endParaRPr>
          </a:p>
          <a:p>
            <a:pPr algn="just"/>
            <a:r>
              <a:rPr lang="fi-FI" dirty="0">
                <a:latin typeface="Arial" panose="020B0604020202020204" pitchFamily="34" charset="0"/>
              </a:rPr>
              <a:t>• </a:t>
            </a:r>
            <a:r>
              <a:rPr lang="fi-FI" dirty="0" err="1">
                <a:latin typeface="Arial" panose="020B0604020202020204" pitchFamily="34" charset="0"/>
              </a:rPr>
              <a:t>Applied</a:t>
            </a:r>
            <a:r>
              <a:rPr lang="fi-FI" dirty="0">
                <a:latin typeface="Arial" panose="020B0604020202020204" pitchFamily="34" charset="0"/>
              </a:rPr>
              <a:t> a </a:t>
            </a:r>
            <a:r>
              <a:rPr lang="fi-FI" dirty="0" err="1">
                <a:latin typeface="Arial" panose="020B0604020202020204" pitchFamily="34" charset="0"/>
              </a:rPr>
              <a:t>voltage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ramp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by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time</a:t>
            </a:r>
            <a:endParaRPr lang="fi-FI" dirty="0">
              <a:latin typeface="Arial" panose="020B0604020202020204" pitchFamily="34" charset="0"/>
            </a:endParaRPr>
          </a:p>
          <a:p>
            <a:pPr algn="just"/>
            <a:r>
              <a:rPr lang="fi-FI" dirty="0">
                <a:latin typeface="Arial" panose="020B0604020202020204" pitchFamily="34" charset="0"/>
              </a:rPr>
              <a:t>• </a:t>
            </a:r>
            <a:r>
              <a:rPr lang="fi-FI" dirty="0" err="1">
                <a:latin typeface="Arial" panose="020B0604020202020204" pitchFamily="34" charset="0"/>
              </a:rPr>
              <a:t>Maximize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the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detection</a:t>
            </a:r>
            <a:r>
              <a:rPr lang="fi-FI" dirty="0">
                <a:latin typeface="Arial" panose="020B0604020202020204" pitchFamily="34" charset="0"/>
              </a:rPr>
              <a:t> of </a:t>
            </a:r>
            <a:r>
              <a:rPr lang="fi-FI" dirty="0" err="1">
                <a:latin typeface="Arial" panose="020B0604020202020204" pitchFamily="34" charset="0"/>
              </a:rPr>
              <a:t>Auger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electrons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788751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77451" y="477071"/>
            <a:ext cx="46474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sz="3600" b="1" dirty="0" err="1">
                <a:solidFill>
                  <a:schemeClr val="accent5"/>
                </a:solidFill>
                <a:latin typeface="Arial" panose="020B0604020202020204" pitchFamily="34" charset="0"/>
              </a:rPr>
              <a:t>Auger</a:t>
            </a:r>
            <a:r>
              <a:rPr lang="fi-FI" sz="3600" b="1" dirty="0">
                <a:solidFill>
                  <a:schemeClr val="accent5"/>
                </a:solidFill>
                <a:latin typeface="Arial" panose="020B0604020202020204" pitchFamily="34" charset="0"/>
              </a:rPr>
              <a:t> </a:t>
            </a:r>
            <a:r>
              <a:rPr lang="fi-FI" sz="3600" b="1" dirty="0" err="1">
                <a:solidFill>
                  <a:schemeClr val="accent5"/>
                </a:solidFill>
                <a:latin typeface="Arial" panose="020B0604020202020204" pitchFamily="34" charset="0"/>
              </a:rPr>
              <a:t>spectroscopy</a:t>
            </a:r>
            <a:endParaRPr lang="fi-FI" sz="3600" dirty="0">
              <a:solidFill>
                <a:schemeClr val="accent5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578761" y="677597"/>
            <a:ext cx="2274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dirty="0" err="1">
                <a:latin typeface="Arial" panose="020B0604020202020204" pitchFamily="34" charset="0"/>
              </a:rPr>
              <a:t>What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can</a:t>
            </a:r>
            <a:r>
              <a:rPr lang="fi-FI" dirty="0">
                <a:latin typeface="Arial" panose="020B0604020202020204" pitchFamily="34" charset="0"/>
              </a:rPr>
              <a:t> I </a:t>
            </a:r>
            <a:r>
              <a:rPr lang="fi-FI" dirty="0" err="1">
                <a:latin typeface="Arial" panose="020B0604020202020204" pitchFamily="34" charset="0"/>
              </a:rPr>
              <a:t>analyse</a:t>
            </a:r>
            <a:r>
              <a:rPr lang="fi-FI" dirty="0">
                <a:latin typeface="Arial" panose="020B0604020202020204" pitchFamily="34" charset="0"/>
              </a:rPr>
              <a:t>?</a:t>
            </a:r>
            <a:endParaRPr lang="fi-FI" dirty="0"/>
          </a:p>
        </p:txBody>
      </p:sp>
      <p:sp>
        <p:nvSpPr>
          <p:cNvPr id="4" name="Rectangle 3"/>
          <p:cNvSpPr/>
          <p:nvPr/>
        </p:nvSpPr>
        <p:spPr>
          <a:xfrm>
            <a:off x="1107669" y="1204193"/>
            <a:ext cx="20934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2400" b="1" dirty="0" err="1">
                <a:solidFill>
                  <a:srgbClr val="FF7900"/>
                </a:solidFill>
                <a:latin typeface="Arial" panose="020B0604020202020204" pitchFamily="34" charset="0"/>
              </a:rPr>
              <a:t>Samples</a:t>
            </a:r>
            <a:endParaRPr lang="fi-FI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6252" y="2672987"/>
            <a:ext cx="3770811" cy="21877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8231" y="2306922"/>
            <a:ext cx="747562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</a:rPr>
              <a:t>When interested of the outer most </a:t>
            </a:r>
            <a:r>
              <a:rPr lang="fi-FI" dirty="0" err="1">
                <a:latin typeface="Arial" panose="020B0604020202020204" pitchFamily="34" charset="0"/>
              </a:rPr>
              <a:t>monolayers</a:t>
            </a:r>
            <a:r>
              <a:rPr lang="fi-FI" dirty="0">
                <a:latin typeface="Arial" panose="020B0604020202020204" pitchFamily="34" charset="0"/>
              </a:rPr>
              <a:t> on a </a:t>
            </a:r>
            <a:r>
              <a:rPr lang="fi-FI" dirty="0" err="1">
                <a:latin typeface="Arial" panose="020B0604020202020204" pitchFamily="34" charset="0"/>
              </a:rPr>
              <a:t>surface</a:t>
            </a:r>
            <a:endParaRPr lang="fi-FI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i-FI" dirty="0">
              <a:latin typeface="Arial" panose="020B0604020202020204" pitchFamily="34" charset="0"/>
            </a:endParaRPr>
          </a:p>
          <a:p>
            <a:r>
              <a:rPr lang="fi-FI" dirty="0">
                <a:latin typeface="Arial" panose="020B0604020202020204" pitchFamily="34" charset="0"/>
              </a:rPr>
              <a:t>• </a:t>
            </a:r>
            <a:r>
              <a:rPr lang="fi-FI" dirty="0" err="1">
                <a:latin typeface="Arial" panose="020B0604020202020204" pitchFamily="34" charset="0"/>
              </a:rPr>
              <a:t>Interest</a:t>
            </a:r>
            <a:r>
              <a:rPr lang="fi-FI" dirty="0">
                <a:latin typeface="Arial" panose="020B0604020202020204" pitchFamily="34" charset="0"/>
              </a:rPr>
              <a:t> of </a:t>
            </a:r>
            <a:r>
              <a:rPr lang="fi-FI" dirty="0" err="1">
                <a:latin typeface="Arial" panose="020B0604020202020204" pitchFamily="34" charset="0"/>
              </a:rPr>
              <a:t>light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elements</a:t>
            </a:r>
            <a:endParaRPr lang="fi-FI" dirty="0">
              <a:latin typeface="Arial" panose="020B0604020202020204" pitchFamily="34" charset="0"/>
            </a:endParaRPr>
          </a:p>
          <a:p>
            <a:endParaRPr lang="fi-FI" dirty="0">
              <a:latin typeface="Arial" panose="020B0604020202020204" pitchFamily="34" charset="0"/>
            </a:endParaRPr>
          </a:p>
          <a:p>
            <a:r>
              <a:rPr lang="fi-FI" dirty="0">
                <a:latin typeface="Arial" panose="020B0604020202020204" pitchFamily="34" charset="0"/>
              </a:rPr>
              <a:t>• </a:t>
            </a:r>
            <a:r>
              <a:rPr lang="fi-FI" dirty="0" err="1">
                <a:latin typeface="Arial" panose="020B0604020202020204" pitchFamily="34" charset="0"/>
              </a:rPr>
              <a:t>Or</a:t>
            </a:r>
            <a:r>
              <a:rPr lang="fi-FI" dirty="0">
                <a:latin typeface="Arial" panose="020B0604020202020204" pitchFamily="34" charset="0"/>
              </a:rPr>
              <a:t> </a:t>
            </a:r>
            <a:r>
              <a:rPr lang="fi-FI" dirty="0" err="1">
                <a:latin typeface="Arial" panose="020B0604020202020204" pitchFamily="34" charset="0"/>
              </a:rPr>
              <a:t>contamination</a:t>
            </a:r>
            <a:r>
              <a:rPr lang="fi-FI" dirty="0">
                <a:latin typeface="Arial" panose="020B0604020202020204" pitchFamily="34" charset="0"/>
              </a:rPr>
              <a:t> (</a:t>
            </a:r>
            <a:r>
              <a:rPr lang="fi-FI" dirty="0" err="1">
                <a:latin typeface="Arial" panose="020B0604020202020204" pitchFamily="34" charset="0"/>
              </a:rPr>
              <a:t>organic</a:t>
            </a:r>
            <a:r>
              <a:rPr lang="fi-FI" dirty="0">
                <a:latin typeface="Arial" panose="020B0604020202020204" pitchFamily="34" charset="0"/>
              </a:rPr>
              <a:t>)</a:t>
            </a:r>
          </a:p>
          <a:p>
            <a:endParaRPr lang="fi-FI" dirty="0">
              <a:latin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</a:rPr>
              <a:t>• Samples need to tolerate and be suitable for ultra high </a:t>
            </a:r>
            <a:r>
              <a:rPr lang="fi-FI" dirty="0" err="1">
                <a:latin typeface="Arial" panose="020B0604020202020204" pitchFamily="34" charset="0"/>
              </a:rPr>
              <a:t>vacuum</a:t>
            </a:r>
            <a:r>
              <a:rPr lang="fi-FI" dirty="0">
                <a:latin typeface="Arial" panose="020B0604020202020204" pitchFamily="34" charset="0"/>
              </a:rPr>
              <a:t>!</a:t>
            </a:r>
          </a:p>
          <a:p>
            <a:endParaRPr lang="fi-FI" dirty="0">
              <a:latin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</a:rPr>
              <a:t>• Is non-destructive, however, needs sample preparation, so often the sample is lost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25963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9767</TotalTime>
  <Words>1484</Words>
  <Application>Microsoft Office PowerPoint</Application>
  <PresentationFormat>Widescreen</PresentationFormat>
  <Paragraphs>210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AdvOT863180fb</vt:lpstr>
      <vt:lpstr>AdvPS44A44B</vt:lpstr>
      <vt:lpstr>Arial</vt:lpstr>
      <vt:lpstr>Calibri</vt:lpstr>
      <vt:lpstr>Calibri Light</vt:lpstr>
      <vt:lpstr>Times New Roman</vt:lpstr>
      <vt:lpstr>Office Theme</vt:lpstr>
      <vt:lpstr>CHEM-E5140 Materials Characterization Laboratory Course Auger + SIMS Course summary 12.05.2025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Aalto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CHEM-E5140 Materials Characterization Laboratory Auger + SIMS Course summary 26.11.2017</dc:title>
  <dc:creator>Tewari Girish</dc:creator>
  <cp:lastModifiedBy>Tewari Girish</cp:lastModifiedBy>
  <cp:revision>36</cp:revision>
  <dcterms:created xsi:type="dcterms:W3CDTF">2018-11-19T13:44:35Z</dcterms:created>
  <dcterms:modified xsi:type="dcterms:W3CDTF">2025-05-12T09:48:26Z</dcterms:modified>
</cp:coreProperties>
</file>

<file path=docProps/thumbnail.jpeg>
</file>